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94" r:id="rId2"/>
    <p:sldId id="265" r:id="rId3"/>
    <p:sldId id="288" r:id="rId4"/>
    <p:sldId id="286" r:id="rId5"/>
    <p:sldId id="276" r:id="rId6"/>
    <p:sldId id="257" r:id="rId7"/>
    <p:sldId id="259" r:id="rId8"/>
    <p:sldId id="289" r:id="rId9"/>
    <p:sldId id="266" r:id="rId10"/>
    <p:sldId id="258" r:id="rId11"/>
    <p:sldId id="260" r:id="rId12"/>
    <p:sldId id="290" r:id="rId13"/>
    <p:sldId id="281" r:id="rId14"/>
    <p:sldId id="269" r:id="rId15"/>
    <p:sldId id="261" r:id="rId16"/>
    <p:sldId id="270" r:id="rId17"/>
    <p:sldId id="272" r:id="rId18"/>
    <p:sldId id="263" r:id="rId19"/>
    <p:sldId id="291" r:id="rId20"/>
    <p:sldId id="292" r:id="rId21"/>
    <p:sldId id="271" r:id="rId22"/>
    <p:sldId id="283" r:id="rId23"/>
    <p:sldId id="295" r:id="rId24"/>
    <p:sldId id="274" r:id="rId25"/>
    <p:sldId id="268" r:id="rId26"/>
    <p:sldId id="273" r:id="rId27"/>
    <p:sldId id="296" r:id="rId28"/>
    <p:sldId id="298" r:id="rId29"/>
    <p:sldId id="275" r:id="rId30"/>
    <p:sldId id="282" r:id="rId31"/>
    <p:sldId id="285" r:id="rId32"/>
    <p:sldId id="287" r:id="rId33"/>
    <p:sldId id="267" r:id="rId34"/>
    <p:sldId id="297" r:id="rId35"/>
    <p:sldId id="300" r:id="rId36"/>
    <p:sldId id="301" r:id="rId37"/>
    <p:sldId id="302" r:id="rId38"/>
    <p:sldId id="303" r:id="rId39"/>
  </p:sldIdLst>
  <p:sldSz cx="12192000" cy="6858000"/>
  <p:notesSz cx="6858000" cy="9144000"/>
  <p:photoAlbum/>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D8F4ED5-A391-46CA-ACCE-BD6625A5DE14}" v="5" dt="2018-05-25T20:31:37.48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649" autoAdjust="0"/>
    <p:restoredTop sz="94660"/>
  </p:normalViewPr>
  <p:slideViewPr>
    <p:cSldViewPr snapToGrid="0">
      <p:cViewPr varScale="1">
        <p:scale>
          <a:sx n="81" d="100"/>
          <a:sy n="81" d="100"/>
        </p:scale>
        <p:origin x="588" y="3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ielle Watford" userId="ef305813-5e75-438a-8978-99a84395e2c8" providerId="ADAL" clId="{1A13B0E4-6CA0-4D2E-B3E2-A7CC52427559}"/>
    <pc:docChg chg="modSld">
      <pc:chgData name="Danielle Watford" userId="ef305813-5e75-438a-8978-99a84395e2c8" providerId="ADAL" clId="{1A13B0E4-6CA0-4D2E-B3E2-A7CC52427559}" dt="2018-05-25T20:31:37.487" v="4" actId="12100"/>
      <pc:docMkLst>
        <pc:docMk/>
      </pc:docMkLst>
      <pc:sldChg chg="modSp">
        <pc:chgData name="Danielle Watford" userId="ef305813-5e75-438a-8978-99a84395e2c8" providerId="ADAL" clId="{1A13B0E4-6CA0-4D2E-B3E2-A7CC52427559}" dt="2018-05-25T20:31:37.487" v="4" actId="12100"/>
        <pc:sldMkLst>
          <pc:docMk/>
          <pc:sldMk cId="1415839602" sldId="297"/>
        </pc:sldMkLst>
        <pc:graphicFrameChg chg="mod">
          <ac:chgData name="Danielle Watford" userId="ef305813-5e75-438a-8978-99a84395e2c8" providerId="ADAL" clId="{1A13B0E4-6CA0-4D2E-B3E2-A7CC52427559}" dt="2018-05-25T20:31:37.487" v="4" actId="12100"/>
          <ac:graphicFrameMkLst>
            <pc:docMk/>
            <pc:sldMk cId="1415839602" sldId="297"/>
            <ac:graphicFrameMk id="2" creationId="{E2C54ED8-BB7F-44D4-A3B1-4FFC049D0BAA}"/>
          </ac:graphicFrameMkLst>
        </pc:graphicFrame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9535304-7A31-41A0-AE02-B05EEC38A8D7}" type="doc">
      <dgm:prSet loTypeId="urn:microsoft.com/office/officeart/2005/8/layout/hierarchy3" loCatId="hierarchy" qsTypeId="urn:microsoft.com/office/officeart/2005/8/quickstyle/simple4" qsCatId="simple" csTypeId="urn:microsoft.com/office/officeart/2005/8/colors/colorful3" csCatId="colorful" phldr="1"/>
      <dgm:spPr/>
      <dgm:t>
        <a:bodyPr/>
        <a:lstStyle/>
        <a:p>
          <a:endParaRPr lang="en-US"/>
        </a:p>
      </dgm:t>
    </dgm:pt>
    <dgm:pt modelId="{2816A61F-F045-49A4-8563-971D9E984897}">
      <dgm:prSet phldrT="[Text]" custT="1"/>
      <dgm:spPr/>
      <dgm:t>
        <a:bodyPr/>
        <a:lstStyle/>
        <a:p>
          <a:r>
            <a:rPr lang="en-US" sz="2400" b="1" dirty="0"/>
            <a:t>Home Modification Cost</a:t>
          </a:r>
        </a:p>
      </dgm:t>
    </dgm:pt>
    <dgm:pt modelId="{483979A5-24FD-4FC7-A4FF-247A50F45F35}" type="parTrans" cxnId="{CEA6DD6A-F787-48F6-89EB-18A213576AB2}">
      <dgm:prSet/>
      <dgm:spPr/>
      <dgm:t>
        <a:bodyPr/>
        <a:lstStyle/>
        <a:p>
          <a:endParaRPr lang="en-US"/>
        </a:p>
      </dgm:t>
    </dgm:pt>
    <dgm:pt modelId="{798F13DC-196B-43FC-8B51-3BC5CB45B223}" type="sibTrans" cxnId="{CEA6DD6A-F787-48F6-89EB-18A213576AB2}">
      <dgm:prSet/>
      <dgm:spPr/>
      <dgm:t>
        <a:bodyPr/>
        <a:lstStyle/>
        <a:p>
          <a:endParaRPr lang="en-US"/>
        </a:p>
      </dgm:t>
    </dgm:pt>
    <dgm:pt modelId="{D841784C-E9CB-4893-BEC0-91039E5B93D1}">
      <dgm:prSet phldrT="[Text]" custT="1"/>
      <dgm:spPr/>
      <dgm:t>
        <a:bodyPr/>
        <a:lstStyle/>
        <a:p>
          <a:r>
            <a:rPr lang="en-US" sz="3200" b="1" dirty="0"/>
            <a:t>$72.00-$1,398</a:t>
          </a:r>
        </a:p>
      </dgm:t>
    </dgm:pt>
    <dgm:pt modelId="{BE366C6C-C376-4C67-9C2A-D3C509E0E012}" type="parTrans" cxnId="{49DB2D87-9A46-4F04-A6AF-89517663DBE2}">
      <dgm:prSet/>
      <dgm:spPr/>
      <dgm:t>
        <a:bodyPr/>
        <a:lstStyle/>
        <a:p>
          <a:endParaRPr lang="en-US"/>
        </a:p>
      </dgm:t>
    </dgm:pt>
    <dgm:pt modelId="{67B797D5-9BB7-4B74-8E78-D31616EB78B6}" type="sibTrans" cxnId="{49DB2D87-9A46-4F04-A6AF-89517663DBE2}">
      <dgm:prSet/>
      <dgm:spPr/>
      <dgm:t>
        <a:bodyPr/>
        <a:lstStyle/>
        <a:p>
          <a:endParaRPr lang="en-US"/>
        </a:p>
      </dgm:t>
    </dgm:pt>
    <dgm:pt modelId="{AFDF4130-CE4B-496B-BFB3-BB1EFCF496FC}">
      <dgm:prSet phldrT="[Text]" custT="1"/>
      <dgm:spPr/>
      <dgm:t>
        <a:bodyPr/>
        <a:lstStyle/>
        <a:p>
          <a:r>
            <a:rPr lang="en-US" sz="2400" b="1" dirty="0"/>
            <a:t>Emergency Room Visit with Discharge Home</a:t>
          </a:r>
        </a:p>
      </dgm:t>
    </dgm:pt>
    <dgm:pt modelId="{C4E90896-769E-4491-A56C-11318074AB7F}" type="parTrans" cxnId="{D405C024-1FB8-4EDA-B583-AABCC7A1BCB4}">
      <dgm:prSet/>
      <dgm:spPr/>
      <dgm:t>
        <a:bodyPr/>
        <a:lstStyle/>
        <a:p>
          <a:endParaRPr lang="en-US"/>
        </a:p>
      </dgm:t>
    </dgm:pt>
    <dgm:pt modelId="{869B3CE8-31DC-4F09-BBF9-A11DA2E73252}" type="sibTrans" cxnId="{D405C024-1FB8-4EDA-B583-AABCC7A1BCB4}">
      <dgm:prSet/>
      <dgm:spPr/>
      <dgm:t>
        <a:bodyPr/>
        <a:lstStyle/>
        <a:p>
          <a:endParaRPr lang="en-US"/>
        </a:p>
      </dgm:t>
    </dgm:pt>
    <dgm:pt modelId="{3192DB47-8AD7-4255-909D-70452A3BEE71}">
      <dgm:prSet phldrT="[Text]" custT="1"/>
      <dgm:spPr/>
      <dgm:t>
        <a:bodyPr/>
        <a:lstStyle/>
        <a:p>
          <a:r>
            <a:rPr lang="en-US" sz="3600" b="1" dirty="0"/>
            <a:t>$3,294</a:t>
          </a:r>
        </a:p>
      </dgm:t>
    </dgm:pt>
    <dgm:pt modelId="{F6BCE7B3-BB96-4C86-88AC-C2988BFB9431}" type="parTrans" cxnId="{4ABFCE69-E3D6-4CA2-8341-A6D9E15DCBE1}">
      <dgm:prSet/>
      <dgm:spPr/>
      <dgm:t>
        <a:bodyPr/>
        <a:lstStyle/>
        <a:p>
          <a:endParaRPr lang="en-US"/>
        </a:p>
      </dgm:t>
    </dgm:pt>
    <dgm:pt modelId="{6E0B79EA-8025-46E5-8D1F-999143C6E0EA}" type="sibTrans" cxnId="{4ABFCE69-E3D6-4CA2-8341-A6D9E15DCBE1}">
      <dgm:prSet/>
      <dgm:spPr/>
      <dgm:t>
        <a:bodyPr/>
        <a:lstStyle/>
        <a:p>
          <a:endParaRPr lang="en-US"/>
        </a:p>
      </dgm:t>
    </dgm:pt>
    <dgm:pt modelId="{48379D31-4906-4CC8-9E9D-714D7B115880}">
      <dgm:prSet phldrT="[Text]" custT="1"/>
      <dgm:spPr/>
      <dgm:t>
        <a:bodyPr/>
        <a:lstStyle/>
        <a:p>
          <a:r>
            <a:rPr lang="en-US" sz="3600" b="1" dirty="0"/>
            <a:t>Hospital Stay</a:t>
          </a:r>
        </a:p>
      </dgm:t>
    </dgm:pt>
    <dgm:pt modelId="{8C6FEBB8-34ED-4E5D-BF24-BDD4865EB46B}" type="parTrans" cxnId="{067860BF-103E-4176-988A-776351E792E2}">
      <dgm:prSet/>
      <dgm:spPr/>
      <dgm:t>
        <a:bodyPr/>
        <a:lstStyle/>
        <a:p>
          <a:endParaRPr lang="en-US"/>
        </a:p>
      </dgm:t>
    </dgm:pt>
    <dgm:pt modelId="{3D79AECB-B5B1-4851-B392-8D60B6D51E77}" type="sibTrans" cxnId="{067860BF-103E-4176-988A-776351E792E2}">
      <dgm:prSet/>
      <dgm:spPr/>
      <dgm:t>
        <a:bodyPr/>
        <a:lstStyle/>
        <a:p>
          <a:endParaRPr lang="en-US"/>
        </a:p>
      </dgm:t>
    </dgm:pt>
    <dgm:pt modelId="{FA9BD219-2234-42CE-92F8-58B8128FA0A0}">
      <dgm:prSet phldrT="[Text]" custT="1"/>
      <dgm:spPr/>
      <dgm:t>
        <a:bodyPr/>
        <a:lstStyle/>
        <a:p>
          <a:pPr algn="r"/>
          <a:r>
            <a:rPr lang="en-US" sz="3600" b="1" dirty="0"/>
            <a:t>$31,091</a:t>
          </a:r>
        </a:p>
      </dgm:t>
    </dgm:pt>
    <dgm:pt modelId="{5E62369A-FC66-4190-8036-61A063157344}" type="parTrans" cxnId="{D56C5917-8DBD-4E37-A391-59233A656E30}">
      <dgm:prSet/>
      <dgm:spPr/>
      <dgm:t>
        <a:bodyPr/>
        <a:lstStyle/>
        <a:p>
          <a:endParaRPr lang="en-US"/>
        </a:p>
      </dgm:t>
    </dgm:pt>
    <dgm:pt modelId="{597D0887-22A1-44EC-A054-98D3E7276222}" type="sibTrans" cxnId="{D56C5917-8DBD-4E37-A391-59233A656E30}">
      <dgm:prSet/>
      <dgm:spPr/>
      <dgm:t>
        <a:bodyPr/>
        <a:lstStyle/>
        <a:p>
          <a:endParaRPr lang="en-US"/>
        </a:p>
      </dgm:t>
    </dgm:pt>
    <dgm:pt modelId="{32F526BD-5F49-4E50-82CE-1255155D94F5}">
      <dgm:prSet phldrT="[Text]" custT="1"/>
      <dgm:spPr/>
      <dgm:t>
        <a:bodyPr/>
        <a:lstStyle/>
        <a:p>
          <a:r>
            <a:rPr lang="en-US" sz="3600" b="1" dirty="0"/>
            <a:t>Skilled Nursing Stay</a:t>
          </a:r>
        </a:p>
      </dgm:t>
    </dgm:pt>
    <dgm:pt modelId="{85A258EF-C973-4415-A797-852005920499}" type="parTrans" cxnId="{6AA2EAA1-A1A9-425F-B7DE-BAF1319660D4}">
      <dgm:prSet/>
      <dgm:spPr/>
      <dgm:t>
        <a:bodyPr/>
        <a:lstStyle/>
        <a:p>
          <a:endParaRPr lang="en-US"/>
        </a:p>
      </dgm:t>
    </dgm:pt>
    <dgm:pt modelId="{02B3502F-EE3A-426A-884A-3377DE79623B}" type="sibTrans" cxnId="{6AA2EAA1-A1A9-425F-B7DE-BAF1319660D4}">
      <dgm:prSet/>
      <dgm:spPr/>
      <dgm:t>
        <a:bodyPr/>
        <a:lstStyle/>
        <a:p>
          <a:endParaRPr lang="en-US"/>
        </a:p>
      </dgm:t>
    </dgm:pt>
    <dgm:pt modelId="{42FD55A5-33A2-470B-AD08-077985DCF20A}">
      <dgm:prSet phldrT="[Text]" custT="1"/>
      <dgm:spPr/>
      <dgm:t>
        <a:bodyPr/>
        <a:lstStyle/>
        <a:p>
          <a:r>
            <a:rPr lang="en-US" sz="3600" b="1" dirty="0"/>
            <a:t>$13,475</a:t>
          </a:r>
        </a:p>
      </dgm:t>
    </dgm:pt>
    <dgm:pt modelId="{42EECCAA-B666-4D20-8237-350AE3A3D1D2}" type="parTrans" cxnId="{92C54375-F22B-4575-9DB9-1854CC1F677F}">
      <dgm:prSet/>
      <dgm:spPr/>
      <dgm:t>
        <a:bodyPr/>
        <a:lstStyle/>
        <a:p>
          <a:endParaRPr lang="en-US"/>
        </a:p>
      </dgm:t>
    </dgm:pt>
    <dgm:pt modelId="{29AD50FB-7D4F-444F-838C-DFFAF5764D34}" type="sibTrans" cxnId="{92C54375-F22B-4575-9DB9-1854CC1F677F}">
      <dgm:prSet/>
      <dgm:spPr/>
      <dgm:t>
        <a:bodyPr/>
        <a:lstStyle/>
        <a:p>
          <a:endParaRPr lang="en-US"/>
        </a:p>
      </dgm:t>
    </dgm:pt>
    <dgm:pt modelId="{43CB8282-6322-4E85-A44B-0A888EA46B27}">
      <dgm:prSet phldrT="[Text]" custT="1"/>
      <dgm:spPr/>
      <dgm:t>
        <a:bodyPr/>
        <a:lstStyle/>
        <a:p>
          <a:r>
            <a:rPr lang="en-US" sz="3200" b="1" dirty="0"/>
            <a:t>Home Health</a:t>
          </a:r>
        </a:p>
      </dgm:t>
    </dgm:pt>
    <dgm:pt modelId="{D234D3C4-3704-4E72-9265-47C4DD9E4818}" type="parTrans" cxnId="{639652D1-72E1-4A60-A4DE-4A497C86ABF4}">
      <dgm:prSet/>
      <dgm:spPr/>
      <dgm:t>
        <a:bodyPr/>
        <a:lstStyle/>
        <a:p>
          <a:endParaRPr lang="en-US"/>
        </a:p>
      </dgm:t>
    </dgm:pt>
    <dgm:pt modelId="{DED7610E-3361-44BB-9001-3514F7723C30}" type="sibTrans" cxnId="{639652D1-72E1-4A60-A4DE-4A497C86ABF4}">
      <dgm:prSet/>
      <dgm:spPr/>
      <dgm:t>
        <a:bodyPr/>
        <a:lstStyle/>
        <a:p>
          <a:endParaRPr lang="en-US"/>
        </a:p>
      </dgm:t>
    </dgm:pt>
    <dgm:pt modelId="{3B8FE3C7-D8FF-46AC-B0A8-EF134CA38317}">
      <dgm:prSet phldrT="[Text]" custT="1"/>
      <dgm:spPr/>
      <dgm:t>
        <a:bodyPr/>
        <a:lstStyle/>
        <a:p>
          <a:r>
            <a:rPr lang="en-US" sz="3600" b="1" dirty="0"/>
            <a:t>$3,813</a:t>
          </a:r>
        </a:p>
      </dgm:t>
    </dgm:pt>
    <dgm:pt modelId="{CE1C9F09-84D5-4BB5-9F7A-6B12551E8C4B}" type="parTrans" cxnId="{F6BF3980-B841-4249-93A1-F7EB60452AFB}">
      <dgm:prSet/>
      <dgm:spPr/>
      <dgm:t>
        <a:bodyPr/>
        <a:lstStyle/>
        <a:p>
          <a:endParaRPr lang="en-US"/>
        </a:p>
      </dgm:t>
    </dgm:pt>
    <dgm:pt modelId="{C4FA99C0-DAA8-4288-9062-13780FB186F0}" type="sibTrans" cxnId="{F6BF3980-B841-4249-93A1-F7EB60452AFB}">
      <dgm:prSet/>
      <dgm:spPr/>
      <dgm:t>
        <a:bodyPr/>
        <a:lstStyle/>
        <a:p>
          <a:endParaRPr lang="en-US"/>
        </a:p>
      </dgm:t>
    </dgm:pt>
    <dgm:pt modelId="{A21BA140-6ED3-47C1-9856-3BD8E8F4435A}" type="pres">
      <dgm:prSet presAssocID="{C9535304-7A31-41A0-AE02-B05EEC38A8D7}" presName="diagram" presStyleCnt="0">
        <dgm:presLayoutVars>
          <dgm:chPref val="1"/>
          <dgm:dir/>
          <dgm:animOne val="branch"/>
          <dgm:animLvl val="lvl"/>
          <dgm:resizeHandles/>
        </dgm:presLayoutVars>
      </dgm:prSet>
      <dgm:spPr/>
    </dgm:pt>
    <dgm:pt modelId="{59EB8F05-D7A8-4FF3-8B99-0CB62E044C43}" type="pres">
      <dgm:prSet presAssocID="{2816A61F-F045-49A4-8563-971D9E984897}" presName="root" presStyleCnt="0"/>
      <dgm:spPr/>
    </dgm:pt>
    <dgm:pt modelId="{B6598FE0-AC91-4E9E-B0AB-C7570BB28C78}" type="pres">
      <dgm:prSet presAssocID="{2816A61F-F045-49A4-8563-971D9E984897}" presName="rootComposite" presStyleCnt="0"/>
      <dgm:spPr/>
    </dgm:pt>
    <dgm:pt modelId="{F545825E-E5B4-4C14-A248-EE17BD996176}" type="pres">
      <dgm:prSet presAssocID="{2816A61F-F045-49A4-8563-971D9E984897}" presName="rootText" presStyleLbl="node1" presStyleIdx="0" presStyleCnt="5" custScaleX="103846" custScaleY="114421"/>
      <dgm:spPr/>
    </dgm:pt>
    <dgm:pt modelId="{75C2E4BA-DAB3-4124-ABA4-90F2739E98E3}" type="pres">
      <dgm:prSet presAssocID="{2816A61F-F045-49A4-8563-971D9E984897}" presName="rootConnector" presStyleLbl="node1" presStyleIdx="0" presStyleCnt="5"/>
      <dgm:spPr/>
    </dgm:pt>
    <dgm:pt modelId="{BFB8C27C-9503-49AF-ACD3-8CCB42AB235F}" type="pres">
      <dgm:prSet presAssocID="{2816A61F-F045-49A4-8563-971D9E984897}" presName="childShape" presStyleCnt="0"/>
      <dgm:spPr/>
    </dgm:pt>
    <dgm:pt modelId="{E5E4C630-D827-458B-B1F4-666BE1E48E76}" type="pres">
      <dgm:prSet presAssocID="{BE366C6C-C376-4C67-9C2A-D3C509E0E012}" presName="Name13" presStyleLbl="parChTrans1D2" presStyleIdx="0" presStyleCnt="5"/>
      <dgm:spPr/>
    </dgm:pt>
    <dgm:pt modelId="{836DF80E-A8B6-4EC3-9C94-BB43C762B923}" type="pres">
      <dgm:prSet presAssocID="{D841784C-E9CB-4893-BEC0-91039E5B93D1}" presName="childText" presStyleLbl="bgAcc1" presStyleIdx="0" presStyleCnt="5">
        <dgm:presLayoutVars>
          <dgm:bulletEnabled val="1"/>
        </dgm:presLayoutVars>
      </dgm:prSet>
      <dgm:spPr/>
    </dgm:pt>
    <dgm:pt modelId="{304D03FD-C3FC-4894-B97D-BB30FFC1F174}" type="pres">
      <dgm:prSet presAssocID="{AFDF4130-CE4B-496B-BFB3-BB1EFCF496FC}" presName="root" presStyleCnt="0"/>
      <dgm:spPr/>
    </dgm:pt>
    <dgm:pt modelId="{2671D0B0-EF14-4D53-85F3-EDFCE9188F4A}" type="pres">
      <dgm:prSet presAssocID="{AFDF4130-CE4B-496B-BFB3-BB1EFCF496FC}" presName="rootComposite" presStyleCnt="0"/>
      <dgm:spPr/>
    </dgm:pt>
    <dgm:pt modelId="{B66785E1-7208-4F19-BF2B-547DBF28D128}" type="pres">
      <dgm:prSet presAssocID="{AFDF4130-CE4B-496B-BFB3-BB1EFCF496FC}" presName="rootText" presStyleLbl="node1" presStyleIdx="1" presStyleCnt="5" custScaleX="95977" custScaleY="204189" custLinFactNeighborX="5022" custLinFactNeighborY="7156"/>
      <dgm:spPr/>
    </dgm:pt>
    <dgm:pt modelId="{26686D91-F95E-4A32-9717-6B682601BEFF}" type="pres">
      <dgm:prSet presAssocID="{AFDF4130-CE4B-496B-BFB3-BB1EFCF496FC}" presName="rootConnector" presStyleLbl="node1" presStyleIdx="1" presStyleCnt="5"/>
      <dgm:spPr/>
    </dgm:pt>
    <dgm:pt modelId="{EE91261D-1E4D-44EA-B0FA-D108252F6E9A}" type="pres">
      <dgm:prSet presAssocID="{AFDF4130-CE4B-496B-BFB3-BB1EFCF496FC}" presName="childShape" presStyleCnt="0"/>
      <dgm:spPr/>
    </dgm:pt>
    <dgm:pt modelId="{1435C19A-1178-499A-B43B-161BDEB5F153}" type="pres">
      <dgm:prSet presAssocID="{F6BCE7B3-BB96-4C86-88AC-C2988BFB9431}" presName="Name13" presStyleLbl="parChTrans1D2" presStyleIdx="1" presStyleCnt="5"/>
      <dgm:spPr/>
    </dgm:pt>
    <dgm:pt modelId="{47309983-2A12-4658-80F2-4444CE449A3D}" type="pres">
      <dgm:prSet presAssocID="{3192DB47-8AD7-4255-909D-70452A3BEE71}" presName="childText" presStyleLbl="bgAcc1" presStyleIdx="1" presStyleCnt="5" custLinFactNeighborX="7990" custLinFactNeighborY="5695">
        <dgm:presLayoutVars>
          <dgm:bulletEnabled val="1"/>
        </dgm:presLayoutVars>
      </dgm:prSet>
      <dgm:spPr/>
    </dgm:pt>
    <dgm:pt modelId="{F31443B1-F21E-45A4-A066-80FD72B01143}" type="pres">
      <dgm:prSet presAssocID="{43CB8282-6322-4E85-A44B-0A888EA46B27}" presName="root" presStyleCnt="0"/>
      <dgm:spPr/>
    </dgm:pt>
    <dgm:pt modelId="{1DCEC7CA-8583-4D8D-BDD7-3DC8B2F13EF8}" type="pres">
      <dgm:prSet presAssocID="{43CB8282-6322-4E85-A44B-0A888EA46B27}" presName="rootComposite" presStyleCnt="0"/>
      <dgm:spPr/>
    </dgm:pt>
    <dgm:pt modelId="{2DEC73B4-C1A4-46A0-B3E3-82FAE816A01D}" type="pres">
      <dgm:prSet presAssocID="{43CB8282-6322-4E85-A44B-0A888EA46B27}" presName="rootText" presStyleLbl="node1" presStyleIdx="2" presStyleCnt="5" custScaleX="93532" custScaleY="339019"/>
      <dgm:spPr/>
    </dgm:pt>
    <dgm:pt modelId="{78329912-5624-4E9D-B4AC-34EE78C9DD54}" type="pres">
      <dgm:prSet presAssocID="{43CB8282-6322-4E85-A44B-0A888EA46B27}" presName="rootConnector" presStyleLbl="node1" presStyleIdx="2" presStyleCnt="5"/>
      <dgm:spPr/>
    </dgm:pt>
    <dgm:pt modelId="{6152E07C-FD2E-480C-9288-935B81877765}" type="pres">
      <dgm:prSet presAssocID="{43CB8282-6322-4E85-A44B-0A888EA46B27}" presName="childShape" presStyleCnt="0"/>
      <dgm:spPr/>
    </dgm:pt>
    <dgm:pt modelId="{6EDF9504-D66D-487C-AE84-E152F1B2BEE5}" type="pres">
      <dgm:prSet presAssocID="{CE1C9F09-84D5-4BB5-9F7A-6B12551E8C4B}" presName="Name13" presStyleLbl="parChTrans1D2" presStyleIdx="2" presStyleCnt="5"/>
      <dgm:spPr/>
    </dgm:pt>
    <dgm:pt modelId="{BBB69A40-0C32-4D25-9541-B5F38061F6D5}" type="pres">
      <dgm:prSet presAssocID="{3B8FE3C7-D8FF-46AC-B0A8-EF134CA38317}" presName="childText" presStyleLbl="bgAcc1" presStyleIdx="2" presStyleCnt="5">
        <dgm:presLayoutVars>
          <dgm:bulletEnabled val="1"/>
        </dgm:presLayoutVars>
      </dgm:prSet>
      <dgm:spPr/>
    </dgm:pt>
    <dgm:pt modelId="{3AA93117-BD56-4B32-BC7B-FFEBF3269B3B}" type="pres">
      <dgm:prSet presAssocID="{32F526BD-5F49-4E50-82CE-1255155D94F5}" presName="root" presStyleCnt="0"/>
      <dgm:spPr/>
    </dgm:pt>
    <dgm:pt modelId="{AF78CB93-BA30-4AAB-BDD8-071D3ADEEBB3}" type="pres">
      <dgm:prSet presAssocID="{32F526BD-5F49-4E50-82CE-1255155D94F5}" presName="rootComposite" presStyleCnt="0"/>
      <dgm:spPr/>
    </dgm:pt>
    <dgm:pt modelId="{AD7EB3E9-9258-4159-A1AC-B04F928CFE97}" type="pres">
      <dgm:prSet presAssocID="{32F526BD-5F49-4E50-82CE-1255155D94F5}" presName="rootText" presStyleLbl="node1" presStyleIdx="3" presStyleCnt="5" custScaleX="104525" custScaleY="429795"/>
      <dgm:spPr/>
    </dgm:pt>
    <dgm:pt modelId="{8C7CAC8A-5CA4-405B-9AED-C77A5B644229}" type="pres">
      <dgm:prSet presAssocID="{32F526BD-5F49-4E50-82CE-1255155D94F5}" presName="rootConnector" presStyleLbl="node1" presStyleIdx="3" presStyleCnt="5"/>
      <dgm:spPr/>
    </dgm:pt>
    <dgm:pt modelId="{6BDEFE83-C9D3-4791-B56D-CDE72E0E0ADF}" type="pres">
      <dgm:prSet presAssocID="{32F526BD-5F49-4E50-82CE-1255155D94F5}" presName="childShape" presStyleCnt="0"/>
      <dgm:spPr/>
    </dgm:pt>
    <dgm:pt modelId="{EE5E1E9C-1C9C-4E8A-9315-5C4FF79FA339}" type="pres">
      <dgm:prSet presAssocID="{42EECCAA-B666-4D20-8237-350AE3A3D1D2}" presName="Name13" presStyleLbl="parChTrans1D2" presStyleIdx="3" presStyleCnt="5"/>
      <dgm:spPr/>
    </dgm:pt>
    <dgm:pt modelId="{595F68AB-1236-4804-9D69-2BC406DA3977}" type="pres">
      <dgm:prSet presAssocID="{42FD55A5-33A2-470B-AD08-077985DCF20A}" presName="childText" presStyleLbl="bgAcc1" presStyleIdx="3" presStyleCnt="5" custScaleX="121172">
        <dgm:presLayoutVars>
          <dgm:bulletEnabled val="1"/>
        </dgm:presLayoutVars>
      </dgm:prSet>
      <dgm:spPr/>
    </dgm:pt>
    <dgm:pt modelId="{F31F17D6-F336-4AFF-802E-6F34F682D3A1}" type="pres">
      <dgm:prSet presAssocID="{48379D31-4906-4CC8-9E9D-714D7B115880}" presName="root" presStyleCnt="0"/>
      <dgm:spPr/>
    </dgm:pt>
    <dgm:pt modelId="{282091B2-AF3D-40AD-814D-67882149DD03}" type="pres">
      <dgm:prSet presAssocID="{48379D31-4906-4CC8-9E9D-714D7B115880}" presName="rootComposite" presStyleCnt="0"/>
      <dgm:spPr/>
    </dgm:pt>
    <dgm:pt modelId="{8CA5E525-8E92-4C88-9D3E-D4020548DFFE}" type="pres">
      <dgm:prSet presAssocID="{48379D31-4906-4CC8-9E9D-714D7B115880}" presName="rootText" presStyleLbl="node1" presStyleIdx="4" presStyleCnt="5" custScaleX="102920" custScaleY="520373" custLinFactNeighborX="-8271" custLinFactNeighborY="-3445"/>
      <dgm:spPr/>
    </dgm:pt>
    <dgm:pt modelId="{E8ACCD6C-75AF-4ADD-8F59-3492ED316C2E}" type="pres">
      <dgm:prSet presAssocID="{48379D31-4906-4CC8-9E9D-714D7B115880}" presName="rootConnector" presStyleLbl="node1" presStyleIdx="4" presStyleCnt="5"/>
      <dgm:spPr/>
    </dgm:pt>
    <dgm:pt modelId="{A9926100-6DEC-4EB1-8E24-B64B53AEF77E}" type="pres">
      <dgm:prSet presAssocID="{48379D31-4906-4CC8-9E9D-714D7B115880}" presName="childShape" presStyleCnt="0"/>
      <dgm:spPr/>
    </dgm:pt>
    <dgm:pt modelId="{5531C1A9-25AA-42DD-BEC9-C3140B59C86C}" type="pres">
      <dgm:prSet presAssocID="{5E62369A-FC66-4190-8036-61A063157344}" presName="Name13" presStyleLbl="parChTrans1D2" presStyleIdx="4" presStyleCnt="5"/>
      <dgm:spPr/>
    </dgm:pt>
    <dgm:pt modelId="{F2E12B6A-C5A2-46A5-B4EB-00CBB07ED6AD}" type="pres">
      <dgm:prSet presAssocID="{FA9BD219-2234-42CE-92F8-58B8128FA0A0}" presName="childText" presStyleLbl="bgAcc1" presStyleIdx="4" presStyleCnt="5" custScaleX="117752" custLinFactNeighborX="-10734" custLinFactNeighborY="505">
        <dgm:presLayoutVars>
          <dgm:bulletEnabled val="1"/>
        </dgm:presLayoutVars>
      </dgm:prSet>
      <dgm:spPr/>
    </dgm:pt>
  </dgm:ptLst>
  <dgm:cxnLst>
    <dgm:cxn modelId="{D56C5917-8DBD-4E37-A391-59233A656E30}" srcId="{48379D31-4906-4CC8-9E9D-714D7B115880}" destId="{FA9BD219-2234-42CE-92F8-58B8128FA0A0}" srcOrd="0" destOrd="0" parTransId="{5E62369A-FC66-4190-8036-61A063157344}" sibTransId="{597D0887-22A1-44EC-A054-98D3E7276222}"/>
    <dgm:cxn modelId="{2740781E-C259-4201-80E3-2C23D7F29ECE}" type="presOf" srcId="{48379D31-4906-4CC8-9E9D-714D7B115880}" destId="{E8ACCD6C-75AF-4ADD-8F59-3492ED316C2E}" srcOrd="1" destOrd="0" presId="urn:microsoft.com/office/officeart/2005/8/layout/hierarchy3"/>
    <dgm:cxn modelId="{0D315521-5AF4-4C76-A1C4-1BB8380EFA1A}" type="presOf" srcId="{32F526BD-5F49-4E50-82CE-1255155D94F5}" destId="{8C7CAC8A-5CA4-405B-9AED-C77A5B644229}" srcOrd="1" destOrd="0" presId="urn:microsoft.com/office/officeart/2005/8/layout/hierarchy3"/>
    <dgm:cxn modelId="{D405C024-1FB8-4EDA-B583-AABCC7A1BCB4}" srcId="{C9535304-7A31-41A0-AE02-B05EEC38A8D7}" destId="{AFDF4130-CE4B-496B-BFB3-BB1EFCF496FC}" srcOrd="1" destOrd="0" parTransId="{C4E90896-769E-4491-A56C-11318074AB7F}" sibTransId="{869B3CE8-31DC-4F09-BBF9-A11DA2E73252}"/>
    <dgm:cxn modelId="{7D01A22E-F61F-47EE-945B-BD928C1DC598}" type="presOf" srcId="{AFDF4130-CE4B-496B-BFB3-BB1EFCF496FC}" destId="{B66785E1-7208-4F19-BF2B-547DBF28D128}" srcOrd="0" destOrd="0" presId="urn:microsoft.com/office/officeart/2005/8/layout/hierarchy3"/>
    <dgm:cxn modelId="{C6B3A35F-C69F-43A4-8057-1D2FEB00AE39}" type="presOf" srcId="{D841784C-E9CB-4893-BEC0-91039E5B93D1}" destId="{836DF80E-A8B6-4EC3-9C94-BB43C762B923}" srcOrd="0" destOrd="0" presId="urn:microsoft.com/office/officeart/2005/8/layout/hierarchy3"/>
    <dgm:cxn modelId="{24D8C661-FA31-4EC4-8856-0CC45DCF71FE}" type="presOf" srcId="{42EECCAA-B666-4D20-8237-350AE3A3D1D2}" destId="{EE5E1E9C-1C9C-4E8A-9315-5C4FF79FA339}" srcOrd="0" destOrd="0" presId="urn:microsoft.com/office/officeart/2005/8/layout/hierarchy3"/>
    <dgm:cxn modelId="{AA2E4363-FD5B-468A-BDDA-DFB4D184C783}" type="presOf" srcId="{CE1C9F09-84D5-4BB5-9F7A-6B12551E8C4B}" destId="{6EDF9504-D66D-487C-AE84-E152F1B2BEE5}" srcOrd="0" destOrd="0" presId="urn:microsoft.com/office/officeart/2005/8/layout/hierarchy3"/>
    <dgm:cxn modelId="{82E19B66-ED8A-46AF-A2BA-1D99D1C9E057}" type="presOf" srcId="{3192DB47-8AD7-4255-909D-70452A3BEE71}" destId="{47309983-2A12-4658-80F2-4444CE449A3D}" srcOrd="0" destOrd="0" presId="urn:microsoft.com/office/officeart/2005/8/layout/hierarchy3"/>
    <dgm:cxn modelId="{4ABFCE69-E3D6-4CA2-8341-A6D9E15DCBE1}" srcId="{AFDF4130-CE4B-496B-BFB3-BB1EFCF496FC}" destId="{3192DB47-8AD7-4255-909D-70452A3BEE71}" srcOrd="0" destOrd="0" parTransId="{F6BCE7B3-BB96-4C86-88AC-C2988BFB9431}" sibTransId="{6E0B79EA-8025-46E5-8D1F-999143C6E0EA}"/>
    <dgm:cxn modelId="{CEA6DD6A-F787-48F6-89EB-18A213576AB2}" srcId="{C9535304-7A31-41A0-AE02-B05EEC38A8D7}" destId="{2816A61F-F045-49A4-8563-971D9E984897}" srcOrd="0" destOrd="0" parTransId="{483979A5-24FD-4FC7-A4FF-247A50F45F35}" sibTransId="{798F13DC-196B-43FC-8B51-3BC5CB45B223}"/>
    <dgm:cxn modelId="{AB28564E-9AB6-4E98-8531-A2BB3481AF5A}" type="presOf" srcId="{32F526BD-5F49-4E50-82CE-1255155D94F5}" destId="{AD7EB3E9-9258-4159-A1AC-B04F928CFE97}" srcOrd="0" destOrd="0" presId="urn:microsoft.com/office/officeart/2005/8/layout/hierarchy3"/>
    <dgm:cxn modelId="{8D8E894E-12FC-41AF-92A0-E70E50176DEF}" type="presOf" srcId="{C9535304-7A31-41A0-AE02-B05EEC38A8D7}" destId="{A21BA140-6ED3-47C1-9856-3BD8E8F4435A}" srcOrd="0" destOrd="0" presId="urn:microsoft.com/office/officeart/2005/8/layout/hierarchy3"/>
    <dgm:cxn modelId="{D48CFD4F-9D7B-432F-A092-791DDAA2A5B5}" type="presOf" srcId="{AFDF4130-CE4B-496B-BFB3-BB1EFCF496FC}" destId="{26686D91-F95E-4A32-9717-6B682601BEFF}" srcOrd="1" destOrd="0" presId="urn:microsoft.com/office/officeart/2005/8/layout/hierarchy3"/>
    <dgm:cxn modelId="{92C54375-F22B-4575-9DB9-1854CC1F677F}" srcId="{32F526BD-5F49-4E50-82CE-1255155D94F5}" destId="{42FD55A5-33A2-470B-AD08-077985DCF20A}" srcOrd="0" destOrd="0" parTransId="{42EECCAA-B666-4D20-8237-350AE3A3D1D2}" sibTransId="{29AD50FB-7D4F-444F-838C-DFFAF5764D34}"/>
    <dgm:cxn modelId="{F6BF3980-B841-4249-93A1-F7EB60452AFB}" srcId="{43CB8282-6322-4E85-A44B-0A888EA46B27}" destId="{3B8FE3C7-D8FF-46AC-B0A8-EF134CA38317}" srcOrd="0" destOrd="0" parTransId="{CE1C9F09-84D5-4BB5-9F7A-6B12551E8C4B}" sibTransId="{C4FA99C0-DAA8-4288-9062-13780FB186F0}"/>
    <dgm:cxn modelId="{FBFAA281-F172-41D9-AE30-33D071FDFFB3}" type="presOf" srcId="{5E62369A-FC66-4190-8036-61A063157344}" destId="{5531C1A9-25AA-42DD-BEC9-C3140B59C86C}" srcOrd="0" destOrd="0" presId="urn:microsoft.com/office/officeart/2005/8/layout/hierarchy3"/>
    <dgm:cxn modelId="{49DB2D87-9A46-4F04-A6AF-89517663DBE2}" srcId="{2816A61F-F045-49A4-8563-971D9E984897}" destId="{D841784C-E9CB-4893-BEC0-91039E5B93D1}" srcOrd="0" destOrd="0" parTransId="{BE366C6C-C376-4C67-9C2A-D3C509E0E012}" sibTransId="{67B797D5-9BB7-4B74-8E78-D31616EB78B6}"/>
    <dgm:cxn modelId="{6AFF2696-FFF9-41E6-B309-3CFEE505713D}" type="presOf" srcId="{FA9BD219-2234-42CE-92F8-58B8128FA0A0}" destId="{F2E12B6A-C5A2-46A5-B4EB-00CBB07ED6AD}" srcOrd="0" destOrd="0" presId="urn:microsoft.com/office/officeart/2005/8/layout/hierarchy3"/>
    <dgm:cxn modelId="{72AC089F-EB82-4EAB-9D11-6E2684871DB3}" type="presOf" srcId="{2816A61F-F045-49A4-8563-971D9E984897}" destId="{75C2E4BA-DAB3-4124-ABA4-90F2739E98E3}" srcOrd="1" destOrd="0" presId="urn:microsoft.com/office/officeart/2005/8/layout/hierarchy3"/>
    <dgm:cxn modelId="{6AA2EAA1-A1A9-425F-B7DE-BAF1319660D4}" srcId="{C9535304-7A31-41A0-AE02-B05EEC38A8D7}" destId="{32F526BD-5F49-4E50-82CE-1255155D94F5}" srcOrd="3" destOrd="0" parTransId="{85A258EF-C973-4415-A797-852005920499}" sibTransId="{02B3502F-EE3A-426A-884A-3377DE79623B}"/>
    <dgm:cxn modelId="{853BAAA7-C80D-415A-880C-31F058BB58E4}" type="presOf" srcId="{48379D31-4906-4CC8-9E9D-714D7B115880}" destId="{8CA5E525-8E92-4C88-9D3E-D4020548DFFE}" srcOrd="0" destOrd="0" presId="urn:microsoft.com/office/officeart/2005/8/layout/hierarchy3"/>
    <dgm:cxn modelId="{071DC8B5-27AD-4C66-9DA5-2BBCFD622EA4}" type="presOf" srcId="{2816A61F-F045-49A4-8563-971D9E984897}" destId="{F545825E-E5B4-4C14-A248-EE17BD996176}" srcOrd="0" destOrd="0" presId="urn:microsoft.com/office/officeart/2005/8/layout/hierarchy3"/>
    <dgm:cxn modelId="{CCBD2BB7-FBB7-4808-8609-589FC1BF62D3}" type="presOf" srcId="{43CB8282-6322-4E85-A44B-0A888EA46B27}" destId="{78329912-5624-4E9D-B4AC-34EE78C9DD54}" srcOrd="1" destOrd="0" presId="urn:microsoft.com/office/officeart/2005/8/layout/hierarchy3"/>
    <dgm:cxn modelId="{067860BF-103E-4176-988A-776351E792E2}" srcId="{C9535304-7A31-41A0-AE02-B05EEC38A8D7}" destId="{48379D31-4906-4CC8-9E9D-714D7B115880}" srcOrd="4" destOrd="0" parTransId="{8C6FEBB8-34ED-4E5D-BF24-BDD4865EB46B}" sibTransId="{3D79AECB-B5B1-4851-B392-8D60B6D51E77}"/>
    <dgm:cxn modelId="{639652D1-72E1-4A60-A4DE-4A497C86ABF4}" srcId="{C9535304-7A31-41A0-AE02-B05EEC38A8D7}" destId="{43CB8282-6322-4E85-A44B-0A888EA46B27}" srcOrd="2" destOrd="0" parTransId="{D234D3C4-3704-4E72-9265-47C4DD9E4818}" sibTransId="{DED7610E-3361-44BB-9001-3514F7723C30}"/>
    <dgm:cxn modelId="{8EA2E3D7-8B23-4AFE-B64B-D491CA884549}" type="presOf" srcId="{43CB8282-6322-4E85-A44B-0A888EA46B27}" destId="{2DEC73B4-C1A4-46A0-B3E3-82FAE816A01D}" srcOrd="0" destOrd="0" presId="urn:microsoft.com/office/officeart/2005/8/layout/hierarchy3"/>
    <dgm:cxn modelId="{3F950CDB-E151-4941-8230-1341981BB723}" type="presOf" srcId="{3B8FE3C7-D8FF-46AC-B0A8-EF134CA38317}" destId="{BBB69A40-0C32-4D25-9541-B5F38061F6D5}" srcOrd="0" destOrd="0" presId="urn:microsoft.com/office/officeart/2005/8/layout/hierarchy3"/>
    <dgm:cxn modelId="{06D77CDE-32F2-4A23-8921-74EF74C4AEBF}" type="presOf" srcId="{BE366C6C-C376-4C67-9C2A-D3C509E0E012}" destId="{E5E4C630-D827-458B-B1F4-666BE1E48E76}" srcOrd="0" destOrd="0" presId="urn:microsoft.com/office/officeart/2005/8/layout/hierarchy3"/>
    <dgm:cxn modelId="{86377EE0-04F8-4F3D-87B4-83E377D45082}" type="presOf" srcId="{F6BCE7B3-BB96-4C86-88AC-C2988BFB9431}" destId="{1435C19A-1178-499A-B43B-161BDEB5F153}" srcOrd="0" destOrd="0" presId="urn:microsoft.com/office/officeart/2005/8/layout/hierarchy3"/>
    <dgm:cxn modelId="{044341EE-C68D-4A35-90F4-96DCDD7C471F}" type="presOf" srcId="{42FD55A5-33A2-470B-AD08-077985DCF20A}" destId="{595F68AB-1236-4804-9D69-2BC406DA3977}" srcOrd="0" destOrd="0" presId="urn:microsoft.com/office/officeart/2005/8/layout/hierarchy3"/>
    <dgm:cxn modelId="{400FB9BD-2A2B-4211-9074-4D63C2F2E012}" type="presParOf" srcId="{A21BA140-6ED3-47C1-9856-3BD8E8F4435A}" destId="{59EB8F05-D7A8-4FF3-8B99-0CB62E044C43}" srcOrd="0" destOrd="0" presId="urn:microsoft.com/office/officeart/2005/8/layout/hierarchy3"/>
    <dgm:cxn modelId="{FC30F926-1DEE-480F-B1B5-F424294B2075}" type="presParOf" srcId="{59EB8F05-D7A8-4FF3-8B99-0CB62E044C43}" destId="{B6598FE0-AC91-4E9E-B0AB-C7570BB28C78}" srcOrd="0" destOrd="0" presId="urn:microsoft.com/office/officeart/2005/8/layout/hierarchy3"/>
    <dgm:cxn modelId="{B87CD2F3-6433-4615-9085-38BD6F52270A}" type="presParOf" srcId="{B6598FE0-AC91-4E9E-B0AB-C7570BB28C78}" destId="{F545825E-E5B4-4C14-A248-EE17BD996176}" srcOrd="0" destOrd="0" presId="urn:microsoft.com/office/officeart/2005/8/layout/hierarchy3"/>
    <dgm:cxn modelId="{2C4D4918-D389-4627-86BA-F7014D13F6CD}" type="presParOf" srcId="{B6598FE0-AC91-4E9E-B0AB-C7570BB28C78}" destId="{75C2E4BA-DAB3-4124-ABA4-90F2739E98E3}" srcOrd="1" destOrd="0" presId="urn:microsoft.com/office/officeart/2005/8/layout/hierarchy3"/>
    <dgm:cxn modelId="{D761ED31-DCA8-4F1A-A279-78813CE9E0DE}" type="presParOf" srcId="{59EB8F05-D7A8-4FF3-8B99-0CB62E044C43}" destId="{BFB8C27C-9503-49AF-ACD3-8CCB42AB235F}" srcOrd="1" destOrd="0" presId="urn:microsoft.com/office/officeart/2005/8/layout/hierarchy3"/>
    <dgm:cxn modelId="{F100FB39-151E-4165-AB60-81DEFF629221}" type="presParOf" srcId="{BFB8C27C-9503-49AF-ACD3-8CCB42AB235F}" destId="{E5E4C630-D827-458B-B1F4-666BE1E48E76}" srcOrd="0" destOrd="0" presId="urn:microsoft.com/office/officeart/2005/8/layout/hierarchy3"/>
    <dgm:cxn modelId="{AA7A93B2-7F45-4B7E-95DD-4390D1DC8F63}" type="presParOf" srcId="{BFB8C27C-9503-49AF-ACD3-8CCB42AB235F}" destId="{836DF80E-A8B6-4EC3-9C94-BB43C762B923}" srcOrd="1" destOrd="0" presId="urn:microsoft.com/office/officeart/2005/8/layout/hierarchy3"/>
    <dgm:cxn modelId="{2E08011D-D4B9-449F-9006-41B46CD06F32}" type="presParOf" srcId="{A21BA140-6ED3-47C1-9856-3BD8E8F4435A}" destId="{304D03FD-C3FC-4894-B97D-BB30FFC1F174}" srcOrd="1" destOrd="0" presId="urn:microsoft.com/office/officeart/2005/8/layout/hierarchy3"/>
    <dgm:cxn modelId="{A0426B2E-B1AE-4D14-A2A3-984DB82A6219}" type="presParOf" srcId="{304D03FD-C3FC-4894-B97D-BB30FFC1F174}" destId="{2671D0B0-EF14-4D53-85F3-EDFCE9188F4A}" srcOrd="0" destOrd="0" presId="urn:microsoft.com/office/officeart/2005/8/layout/hierarchy3"/>
    <dgm:cxn modelId="{F2DD14D0-6CD5-4F5D-A8CE-F9072A10039A}" type="presParOf" srcId="{2671D0B0-EF14-4D53-85F3-EDFCE9188F4A}" destId="{B66785E1-7208-4F19-BF2B-547DBF28D128}" srcOrd="0" destOrd="0" presId="urn:microsoft.com/office/officeart/2005/8/layout/hierarchy3"/>
    <dgm:cxn modelId="{5922E37B-C3D3-4B92-95B2-EFCE144F1920}" type="presParOf" srcId="{2671D0B0-EF14-4D53-85F3-EDFCE9188F4A}" destId="{26686D91-F95E-4A32-9717-6B682601BEFF}" srcOrd="1" destOrd="0" presId="urn:microsoft.com/office/officeart/2005/8/layout/hierarchy3"/>
    <dgm:cxn modelId="{879E6C66-5642-447B-B72C-55DD35C8B213}" type="presParOf" srcId="{304D03FD-C3FC-4894-B97D-BB30FFC1F174}" destId="{EE91261D-1E4D-44EA-B0FA-D108252F6E9A}" srcOrd="1" destOrd="0" presId="urn:microsoft.com/office/officeart/2005/8/layout/hierarchy3"/>
    <dgm:cxn modelId="{7A2CAD4E-ED59-46CF-852B-9896DDD5AAD0}" type="presParOf" srcId="{EE91261D-1E4D-44EA-B0FA-D108252F6E9A}" destId="{1435C19A-1178-499A-B43B-161BDEB5F153}" srcOrd="0" destOrd="0" presId="urn:microsoft.com/office/officeart/2005/8/layout/hierarchy3"/>
    <dgm:cxn modelId="{7FF639DD-8540-4AFE-9691-7258733D0AB8}" type="presParOf" srcId="{EE91261D-1E4D-44EA-B0FA-D108252F6E9A}" destId="{47309983-2A12-4658-80F2-4444CE449A3D}" srcOrd="1" destOrd="0" presId="urn:microsoft.com/office/officeart/2005/8/layout/hierarchy3"/>
    <dgm:cxn modelId="{DF9B49C8-87CE-42E4-8A59-A0DAA6440454}" type="presParOf" srcId="{A21BA140-6ED3-47C1-9856-3BD8E8F4435A}" destId="{F31443B1-F21E-45A4-A066-80FD72B01143}" srcOrd="2" destOrd="0" presId="urn:microsoft.com/office/officeart/2005/8/layout/hierarchy3"/>
    <dgm:cxn modelId="{008BA60A-D201-4E0A-8827-94A472255685}" type="presParOf" srcId="{F31443B1-F21E-45A4-A066-80FD72B01143}" destId="{1DCEC7CA-8583-4D8D-BDD7-3DC8B2F13EF8}" srcOrd="0" destOrd="0" presId="urn:microsoft.com/office/officeart/2005/8/layout/hierarchy3"/>
    <dgm:cxn modelId="{EAABA5D5-3C06-40FA-BDBB-5C05CFC24D5D}" type="presParOf" srcId="{1DCEC7CA-8583-4D8D-BDD7-3DC8B2F13EF8}" destId="{2DEC73B4-C1A4-46A0-B3E3-82FAE816A01D}" srcOrd="0" destOrd="0" presId="urn:microsoft.com/office/officeart/2005/8/layout/hierarchy3"/>
    <dgm:cxn modelId="{1794C6FF-09D8-4DF6-87DB-41BEAB60B435}" type="presParOf" srcId="{1DCEC7CA-8583-4D8D-BDD7-3DC8B2F13EF8}" destId="{78329912-5624-4E9D-B4AC-34EE78C9DD54}" srcOrd="1" destOrd="0" presId="urn:microsoft.com/office/officeart/2005/8/layout/hierarchy3"/>
    <dgm:cxn modelId="{D1B17A48-683C-4EC5-8067-29C26969BB5A}" type="presParOf" srcId="{F31443B1-F21E-45A4-A066-80FD72B01143}" destId="{6152E07C-FD2E-480C-9288-935B81877765}" srcOrd="1" destOrd="0" presId="urn:microsoft.com/office/officeart/2005/8/layout/hierarchy3"/>
    <dgm:cxn modelId="{DFB6AC03-4BBA-48E5-B795-CAACFD45C35B}" type="presParOf" srcId="{6152E07C-FD2E-480C-9288-935B81877765}" destId="{6EDF9504-D66D-487C-AE84-E152F1B2BEE5}" srcOrd="0" destOrd="0" presId="urn:microsoft.com/office/officeart/2005/8/layout/hierarchy3"/>
    <dgm:cxn modelId="{3A449FC7-AC9C-4768-AA3B-6529F3401302}" type="presParOf" srcId="{6152E07C-FD2E-480C-9288-935B81877765}" destId="{BBB69A40-0C32-4D25-9541-B5F38061F6D5}" srcOrd="1" destOrd="0" presId="urn:microsoft.com/office/officeart/2005/8/layout/hierarchy3"/>
    <dgm:cxn modelId="{622B54DF-4689-49A0-9342-4F6D4E81D699}" type="presParOf" srcId="{A21BA140-6ED3-47C1-9856-3BD8E8F4435A}" destId="{3AA93117-BD56-4B32-BC7B-FFEBF3269B3B}" srcOrd="3" destOrd="0" presId="urn:microsoft.com/office/officeart/2005/8/layout/hierarchy3"/>
    <dgm:cxn modelId="{EFDFBC43-DB11-47B7-A932-709236D42092}" type="presParOf" srcId="{3AA93117-BD56-4B32-BC7B-FFEBF3269B3B}" destId="{AF78CB93-BA30-4AAB-BDD8-071D3ADEEBB3}" srcOrd="0" destOrd="0" presId="urn:microsoft.com/office/officeart/2005/8/layout/hierarchy3"/>
    <dgm:cxn modelId="{C6E4BFCA-3FC5-4ECF-91E5-1848B90510F0}" type="presParOf" srcId="{AF78CB93-BA30-4AAB-BDD8-071D3ADEEBB3}" destId="{AD7EB3E9-9258-4159-A1AC-B04F928CFE97}" srcOrd="0" destOrd="0" presId="urn:microsoft.com/office/officeart/2005/8/layout/hierarchy3"/>
    <dgm:cxn modelId="{84BD32D7-5DAF-4217-9CD1-A4E9BACF1D38}" type="presParOf" srcId="{AF78CB93-BA30-4AAB-BDD8-071D3ADEEBB3}" destId="{8C7CAC8A-5CA4-405B-9AED-C77A5B644229}" srcOrd="1" destOrd="0" presId="urn:microsoft.com/office/officeart/2005/8/layout/hierarchy3"/>
    <dgm:cxn modelId="{61DD7932-DD46-45DC-A32A-DC9EDBA25673}" type="presParOf" srcId="{3AA93117-BD56-4B32-BC7B-FFEBF3269B3B}" destId="{6BDEFE83-C9D3-4791-B56D-CDE72E0E0ADF}" srcOrd="1" destOrd="0" presId="urn:microsoft.com/office/officeart/2005/8/layout/hierarchy3"/>
    <dgm:cxn modelId="{C911469E-A7DA-4EE8-B3DF-F1ADB514EC85}" type="presParOf" srcId="{6BDEFE83-C9D3-4791-B56D-CDE72E0E0ADF}" destId="{EE5E1E9C-1C9C-4E8A-9315-5C4FF79FA339}" srcOrd="0" destOrd="0" presId="urn:microsoft.com/office/officeart/2005/8/layout/hierarchy3"/>
    <dgm:cxn modelId="{FDB84576-B9DF-4A70-9143-7BDC92F37FB5}" type="presParOf" srcId="{6BDEFE83-C9D3-4791-B56D-CDE72E0E0ADF}" destId="{595F68AB-1236-4804-9D69-2BC406DA3977}" srcOrd="1" destOrd="0" presId="urn:microsoft.com/office/officeart/2005/8/layout/hierarchy3"/>
    <dgm:cxn modelId="{7A1309C1-AD5E-49B7-9DEC-3313E1BA7520}" type="presParOf" srcId="{A21BA140-6ED3-47C1-9856-3BD8E8F4435A}" destId="{F31F17D6-F336-4AFF-802E-6F34F682D3A1}" srcOrd="4" destOrd="0" presId="urn:microsoft.com/office/officeart/2005/8/layout/hierarchy3"/>
    <dgm:cxn modelId="{407F957D-B030-450E-8F2E-0A9B3B30D176}" type="presParOf" srcId="{F31F17D6-F336-4AFF-802E-6F34F682D3A1}" destId="{282091B2-AF3D-40AD-814D-67882149DD03}" srcOrd="0" destOrd="0" presId="urn:microsoft.com/office/officeart/2005/8/layout/hierarchy3"/>
    <dgm:cxn modelId="{F4B84DA6-4A04-4822-8E2E-A06649C78547}" type="presParOf" srcId="{282091B2-AF3D-40AD-814D-67882149DD03}" destId="{8CA5E525-8E92-4C88-9D3E-D4020548DFFE}" srcOrd="0" destOrd="0" presId="urn:microsoft.com/office/officeart/2005/8/layout/hierarchy3"/>
    <dgm:cxn modelId="{2DE37F78-BF62-410A-9F39-A607BFFDB48E}" type="presParOf" srcId="{282091B2-AF3D-40AD-814D-67882149DD03}" destId="{E8ACCD6C-75AF-4ADD-8F59-3492ED316C2E}" srcOrd="1" destOrd="0" presId="urn:microsoft.com/office/officeart/2005/8/layout/hierarchy3"/>
    <dgm:cxn modelId="{F0F04F08-6CCB-406F-96F7-830D670C43A4}" type="presParOf" srcId="{F31F17D6-F336-4AFF-802E-6F34F682D3A1}" destId="{A9926100-6DEC-4EB1-8E24-B64B53AEF77E}" srcOrd="1" destOrd="0" presId="urn:microsoft.com/office/officeart/2005/8/layout/hierarchy3"/>
    <dgm:cxn modelId="{7F20AE9C-5186-4B6B-9DD4-6E8184F02392}" type="presParOf" srcId="{A9926100-6DEC-4EB1-8E24-B64B53AEF77E}" destId="{5531C1A9-25AA-42DD-BEC9-C3140B59C86C}" srcOrd="0" destOrd="0" presId="urn:microsoft.com/office/officeart/2005/8/layout/hierarchy3"/>
    <dgm:cxn modelId="{F735FB1A-79BA-4E66-AD18-793FA2127232}" type="presParOf" srcId="{A9926100-6DEC-4EB1-8E24-B64B53AEF77E}" destId="{F2E12B6A-C5A2-46A5-B4EB-00CBB07ED6AD}"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6FCCFE6-01CA-41F2-BD50-D9BEE12DD3B3}" type="doc">
      <dgm:prSet loTypeId="urn:microsoft.com/office/officeart/2005/8/layout/pyramid1" loCatId="pyramid" qsTypeId="urn:microsoft.com/office/officeart/2005/8/quickstyle/simple1" qsCatId="simple" csTypeId="urn:microsoft.com/office/officeart/2005/8/colors/colorful2" csCatId="colorful" phldr="1"/>
      <dgm:spPr/>
    </dgm:pt>
    <dgm:pt modelId="{DDDBB3CE-0F7C-4E7E-900D-5C76BFE89E51}">
      <dgm:prSet phldrT="[Text]" custT="1"/>
      <dgm:spPr>
        <a:solidFill>
          <a:schemeClr val="accent2">
            <a:lumMod val="75000"/>
          </a:schemeClr>
        </a:solidFill>
      </dgm:spPr>
      <dgm:t>
        <a:bodyPr/>
        <a:lstStyle/>
        <a:p>
          <a:endParaRPr lang="en-US" sz="5000" dirty="0"/>
        </a:p>
        <a:p>
          <a:r>
            <a:rPr lang="en-US" sz="3600" b="1" dirty="0">
              <a:latin typeface="+mn-lt"/>
            </a:rPr>
            <a:t>Remodel</a:t>
          </a:r>
        </a:p>
      </dgm:t>
    </dgm:pt>
    <dgm:pt modelId="{36D36C8E-D55D-4B84-AF3C-3C6E0B4E9B45}" type="parTrans" cxnId="{5B057092-389E-4E1D-AF69-90F196703A7F}">
      <dgm:prSet/>
      <dgm:spPr/>
      <dgm:t>
        <a:bodyPr/>
        <a:lstStyle/>
        <a:p>
          <a:endParaRPr lang="en-US"/>
        </a:p>
      </dgm:t>
    </dgm:pt>
    <dgm:pt modelId="{610D4B6B-4C16-4B99-B7AD-3183E2FAB54E}" type="sibTrans" cxnId="{5B057092-389E-4E1D-AF69-90F196703A7F}">
      <dgm:prSet/>
      <dgm:spPr/>
      <dgm:t>
        <a:bodyPr/>
        <a:lstStyle/>
        <a:p>
          <a:endParaRPr lang="en-US"/>
        </a:p>
      </dgm:t>
    </dgm:pt>
    <dgm:pt modelId="{3CA29EA8-0505-47D3-92E2-319F6230E33B}">
      <dgm:prSet phldrT="[Text]" custT="1"/>
      <dgm:spPr>
        <a:solidFill>
          <a:schemeClr val="accent4">
            <a:lumMod val="75000"/>
          </a:schemeClr>
        </a:solidFill>
      </dgm:spPr>
      <dgm:t>
        <a:bodyPr/>
        <a:lstStyle/>
        <a:p>
          <a:r>
            <a:rPr lang="en-US" sz="4400" b="1" dirty="0">
              <a:latin typeface="+mn-lt"/>
            </a:rPr>
            <a:t>Low-Cost </a:t>
          </a:r>
        </a:p>
        <a:p>
          <a:r>
            <a:rPr lang="en-US" sz="4400" b="1" dirty="0">
              <a:latin typeface="+mn-lt"/>
            </a:rPr>
            <a:t>High Impact</a:t>
          </a:r>
        </a:p>
      </dgm:t>
    </dgm:pt>
    <dgm:pt modelId="{3078BD92-AAED-4476-AA12-1EB760907AE3}" type="parTrans" cxnId="{8AE570EA-10C3-40BE-99B0-A99AE02E2011}">
      <dgm:prSet/>
      <dgm:spPr/>
      <dgm:t>
        <a:bodyPr/>
        <a:lstStyle/>
        <a:p>
          <a:endParaRPr lang="en-US"/>
        </a:p>
      </dgm:t>
    </dgm:pt>
    <dgm:pt modelId="{05FAB2FD-9659-4CD1-8FCC-83FCB677F895}" type="sibTrans" cxnId="{8AE570EA-10C3-40BE-99B0-A99AE02E2011}">
      <dgm:prSet/>
      <dgm:spPr/>
      <dgm:t>
        <a:bodyPr/>
        <a:lstStyle/>
        <a:p>
          <a:endParaRPr lang="en-US"/>
        </a:p>
      </dgm:t>
    </dgm:pt>
    <dgm:pt modelId="{2CEF7908-F4F3-4882-81C3-11E9AFDDA980}">
      <dgm:prSet phldrT="[Text]" custT="1"/>
      <dgm:spPr>
        <a:solidFill>
          <a:schemeClr val="accent2">
            <a:lumMod val="50000"/>
          </a:schemeClr>
        </a:solidFill>
      </dgm:spPr>
      <dgm:t>
        <a:bodyPr/>
        <a:lstStyle/>
        <a:p>
          <a:r>
            <a:rPr lang="en-US" sz="4400" b="1" dirty="0">
              <a:latin typeface="+mn-lt"/>
            </a:rPr>
            <a:t>Do it Yourself</a:t>
          </a:r>
        </a:p>
      </dgm:t>
    </dgm:pt>
    <dgm:pt modelId="{5CB77D4E-04EA-4F32-AC65-8C0E1DA2E223}" type="parTrans" cxnId="{FF208988-C293-4A5F-A4D5-78F6C10631AC}">
      <dgm:prSet/>
      <dgm:spPr/>
      <dgm:t>
        <a:bodyPr/>
        <a:lstStyle/>
        <a:p>
          <a:endParaRPr lang="en-US"/>
        </a:p>
      </dgm:t>
    </dgm:pt>
    <dgm:pt modelId="{B0CA3C60-0251-4693-8375-19AF1EBF7593}" type="sibTrans" cxnId="{FF208988-C293-4A5F-A4D5-78F6C10631AC}">
      <dgm:prSet/>
      <dgm:spPr/>
      <dgm:t>
        <a:bodyPr/>
        <a:lstStyle/>
        <a:p>
          <a:endParaRPr lang="en-US"/>
        </a:p>
      </dgm:t>
    </dgm:pt>
    <dgm:pt modelId="{344B6FC6-E58C-4CCD-BA96-518D73744435}" type="pres">
      <dgm:prSet presAssocID="{26FCCFE6-01CA-41F2-BD50-D9BEE12DD3B3}" presName="Name0" presStyleCnt="0">
        <dgm:presLayoutVars>
          <dgm:dir/>
          <dgm:animLvl val="lvl"/>
          <dgm:resizeHandles val="exact"/>
        </dgm:presLayoutVars>
      </dgm:prSet>
      <dgm:spPr/>
    </dgm:pt>
    <dgm:pt modelId="{6CDD710F-BFE2-4408-9690-8F64CAD82F5D}" type="pres">
      <dgm:prSet presAssocID="{DDDBB3CE-0F7C-4E7E-900D-5C76BFE89E51}" presName="Name8" presStyleCnt="0"/>
      <dgm:spPr/>
    </dgm:pt>
    <dgm:pt modelId="{2C7CC9E2-5643-41CD-A070-4A22675970E8}" type="pres">
      <dgm:prSet presAssocID="{DDDBB3CE-0F7C-4E7E-900D-5C76BFE89E51}" presName="level" presStyleLbl="node1" presStyleIdx="0" presStyleCnt="3">
        <dgm:presLayoutVars>
          <dgm:chMax val="1"/>
          <dgm:bulletEnabled val="1"/>
        </dgm:presLayoutVars>
      </dgm:prSet>
      <dgm:spPr/>
    </dgm:pt>
    <dgm:pt modelId="{D6F47C60-600E-4446-B8DA-B0D901E04C5E}" type="pres">
      <dgm:prSet presAssocID="{DDDBB3CE-0F7C-4E7E-900D-5C76BFE89E51}" presName="levelTx" presStyleLbl="revTx" presStyleIdx="0" presStyleCnt="0">
        <dgm:presLayoutVars>
          <dgm:chMax val="1"/>
          <dgm:bulletEnabled val="1"/>
        </dgm:presLayoutVars>
      </dgm:prSet>
      <dgm:spPr/>
    </dgm:pt>
    <dgm:pt modelId="{82108F8E-A325-4C2E-B027-BE49A25FD5CF}" type="pres">
      <dgm:prSet presAssocID="{3CA29EA8-0505-47D3-92E2-319F6230E33B}" presName="Name8" presStyleCnt="0"/>
      <dgm:spPr/>
    </dgm:pt>
    <dgm:pt modelId="{931CF89E-CF8C-405E-8D7A-3EC3C65A24A3}" type="pres">
      <dgm:prSet presAssocID="{3CA29EA8-0505-47D3-92E2-319F6230E33B}" presName="level" presStyleLbl="node1" presStyleIdx="1" presStyleCnt="3">
        <dgm:presLayoutVars>
          <dgm:chMax val="1"/>
          <dgm:bulletEnabled val="1"/>
        </dgm:presLayoutVars>
      </dgm:prSet>
      <dgm:spPr/>
    </dgm:pt>
    <dgm:pt modelId="{6648713D-42B1-4EE2-9606-E5228F2B8D1B}" type="pres">
      <dgm:prSet presAssocID="{3CA29EA8-0505-47D3-92E2-319F6230E33B}" presName="levelTx" presStyleLbl="revTx" presStyleIdx="0" presStyleCnt="0">
        <dgm:presLayoutVars>
          <dgm:chMax val="1"/>
          <dgm:bulletEnabled val="1"/>
        </dgm:presLayoutVars>
      </dgm:prSet>
      <dgm:spPr/>
    </dgm:pt>
    <dgm:pt modelId="{6940E04B-B0AD-4A0D-B7B4-696E1DDC83F3}" type="pres">
      <dgm:prSet presAssocID="{2CEF7908-F4F3-4882-81C3-11E9AFDDA980}" presName="Name8" presStyleCnt="0"/>
      <dgm:spPr/>
    </dgm:pt>
    <dgm:pt modelId="{C1CCE97E-8D0E-4826-B9CB-507F5D7FF055}" type="pres">
      <dgm:prSet presAssocID="{2CEF7908-F4F3-4882-81C3-11E9AFDDA980}" presName="level" presStyleLbl="node1" presStyleIdx="2" presStyleCnt="3" custScaleY="87893" custLinFactNeighborX="10735" custLinFactNeighborY="0">
        <dgm:presLayoutVars>
          <dgm:chMax val="1"/>
          <dgm:bulletEnabled val="1"/>
        </dgm:presLayoutVars>
      </dgm:prSet>
      <dgm:spPr/>
    </dgm:pt>
    <dgm:pt modelId="{581D418F-DCC8-4EA4-A840-10557807F597}" type="pres">
      <dgm:prSet presAssocID="{2CEF7908-F4F3-4882-81C3-11E9AFDDA980}" presName="levelTx" presStyleLbl="revTx" presStyleIdx="0" presStyleCnt="0">
        <dgm:presLayoutVars>
          <dgm:chMax val="1"/>
          <dgm:bulletEnabled val="1"/>
        </dgm:presLayoutVars>
      </dgm:prSet>
      <dgm:spPr/>
    </dgm:pt>
  </dgm:ptLst>
  <dgm:cxnLst>
    <dgm:cxn modelId="{CDAC760C-E344-4836-91A2-499B770E3419}" type="presOf" srcId="{2CEF7908-F4F3-4882-81C3-11E9AFDDA980}" destId="{581D418F-DCC8-4EA4-A840-10557807F597}" srcOrd="1" destOrd="0" presId="urn:microsoft.com/office/officeart/2005/8/layout/pyramid1"/>
    <dgm:cxn modelId="{B64ED614-410A-4D7D-8F84-C46DCA5DD45A}" type="presOf" srcId="{3CA29EA8-0505-47D3-92E2-319F6230E33B}" destId="{6648713D-42B1-4EE2-9606-E5228F2B8D1B}" srcOrd="1" destOrd="0" presId="urn:microsoft.com/office/officeart/2005/8/layout/pyramid1"/>
    <dgm:cxn modelId="{72EB4A59-8486-438D-83EA-02190363A43D}" type="presOf" srcId="{2CEF7908-F4F3-4882-81C3-11E9AFDDA980}" destId="{C1CCE97E-8D0E-4826-B9CB-507F5D7FF055}" srcOrd="0" destOrd="0" presId="urn:microsoft.com/office/officeart/2005/8/layout/pyramid1"/>
    <dgm:cxn modelId="{83A58E7B-D0D4-47BD-AE28-648C751CC4F0}" type="presOf" srcId="{DDDBB3CE-0F7C-4E7E-900D-5C76BFE89E51}" destId="{D6F47C60-600E-4446-B8DA-B0D901E04C5E}" srcOrd="1" destOrd="0" presId="urn:microsoft.com/office/officeart/2005/8/layout/pyramid1"/>
    <dgm:cxn modelId="{FF208988-C293-4A5F-A4D5-78F6C10631AC}" srcId="{26FCCFE6-01CA-41F2-BD50-D9BEE12DD3B3}" destId="{2CEF7908-F4F3-4882-81C3-11E9AFDDA980}" srcOrd="2" destOrd="0" parTransId="{5CB77D4E-04EA-4F32-AC65-8C0E1DA2E223}" sibTransId="{B0CA3C60-0251-4693-8375-19AF1EBF7593}"/>
    <dgm:cxn modelId="{00B1E18A-16F1-4345-9C28-11348945C7DF}" type="presOf" srcId="{DDDBB3CE-0F7C-4E7E-900D-5C76BFE89E51}" destId="{2C7CC9E2-5643-41CD-A070-4A22675970E8}" srcOrd="0" destOrd="0" presId="urn:microsoft.com/office/officeart/2005/8/layout/pyramid1"/>
    <dgm:cxn modelId="{5B057092-389E-4E1D-AF69-90F196703A7F}" srcId="{26FCCFE6-01CA-41F2-BD50-D9BEE12DD3B3}" destId="{DDDBB3CE-0F7C-4E7E-900D-5C76BFE89E51}" srcOrd="0" destOrd="0" parTransId="{36D36C8E-D55D-4B84-AF3C-3C6E0B4E9B45}" sibTransId="{610D4B6B-4C16-4B99-B7AD-3183E2FAB54E}"/>
    <dgm:cxn modelId="{A832729C-485F-4280-ACFA-E5A2AA82F6CD}" type="presOf" srcId="{26FCCFE6-01CA-41F2-BD50-D9BEE12DD3B3}" destId="{344B6FC6-E58C-4CCD-BA96-518D73744435}" srcOrd="0" destOrd="0" presId="urn:microsoft.com/office/officeart/2005/8/layout/pyramid1"/>
    <dgm:cxn modelId="{DD80BCAB-9ACA-4E45-AEA5-FBF16F7A690A}" type="presOf" srcId="{3CA29EA8-0505-47D3-92E2-319F6230E33B}" destId="{931CF89E-CF8C-405E-8D7A-3EC3C65A24A3}" srcOrd="0" destOrd="0" presId="urn:microsoft.com/office/officeart/2005/8/layout/pyramid1"/>
    <dgm:cxn modelId="{8AE570EA-10C3-40BE-99B0-A99AE02E2011}" srcId="{26FCCFE6-01CA-41F2-BD50-D9BEE12DD3B3}" destId="{3CA29EA8-0505-47D3-92E2-319F6230E33B}" srcOrd="1" destOrd="0" parTransId="{3078BD92-AAED-4476-AA12-1EB760907AE3}" sibTransId="{05FAB2FD-9659-4CD1-8FCC-83FCB677F895}"/>
    <dgm:cxn modelId="{4F59A934-63D7-4C91-B2B4-BC16AB3553C5}" type="presParOf" srcId="{344B6FC6-E58C-4CCD-BA96-518D73744435}" destId="{6CDD710F-BFE2-4408-9690-8F64CAD82F5D}" srcOrd="0" destOrd="0" presId="urn:microsoft.com/office/officeart/2005/8/layout/pyramid1"/>
    <dgm:cxn modelId="{B3458ED2-07E8-44F6-9A8B-81786D9D82A2}" type="presParOf" srcId="{6CDD710F-BFE2-4408-9690-8F64CAD82F5D}" destId="{2C7CC9E2-5643-41CD-A070-4A22675970E8}" srcOrd="0" destOrd="0" presId="urn:microsoft.com/office/officeart/2005/8/layout/pyramid1"/>
    <dgm:cxn modelId="{2806028E-CAD9-41A9-9BA7-60E8E77C0001}" type="presParOf" srcId="{6CDD710F-BFE2-4408-9690-8F64CAD82F5D}" destId="{D6F47C60-600E-4446-B8DA-B0D901E04C5E}" srcOrd="1" destOrd="0" presId="urn:microsoft.com/office/officeart/2005/8/layout/pyramid1"/>
    <dgm:cxn modelId="{4D254BA6-757B-4A0F-8271-E2435219E00B}" type="presParOf" srcId="{344B6FC6-E58C-4CCD-BA96-518D73744435}" destId="{82108F8E-A325-4C2E-B027-BE49A25FD5CF}" srcOrd="1" destOrd="0" presId="urn:microsoft.com/office/officeart/2005/8/layout/pyramid1"/>
    <dgm:cxn modelId="{855BA687-F521-4EBE-A0D6-B0F9A6F0BC03}" type="presParOf" srcId="{82108F8E-A325-4C2E-B027-BE49A25FD5CF}" destId="{931CF89E-CF8C-405E-8D7A-3EC3C65A24A3}" srcOrd="0" destOrd="0" presId="urn:microsoft.com/office/officeart/2005/8/layout/pyramid1"/>
    <dgm:cxn modelId="{89236A32-452A-469F-9BC4-DBF4F9662C1D}" type="presParOf" srcId="{82108F8E-A325-4C2E-B027-BE49A25FD5CF}" destId="{6648713D-42B1-4EE2-9606-E5228F2B8D1B}" srcOrd="1" destOrd="0" presId="urn:microsoft.com/office/officeart/2005/8/layout/pyramid1"/>
    <dgm:cxn modelId="{685EE2EC-14F3-4D8B-8E08-5757A0C62584}" type="presParOf" srcId="{344B6FC6-E58C-4CCD-BA96-518D73744435}" destId="{6940E04B-B0AD-4A0D-B7B4-696E1DDC83F3}" srcOrd="2" destOrd="0" presId="urn:microsoft.com/office/officeart/2005/8/layout/pyramid1"/>
    <dgm:cxn modelId="{CE0C8DB7-6F7C-4E7B-99A3-F8FCF45D6249}" type="presParOf" srcId="{6940E04B-B0AD-4A0D-B7B4-696E1DDC83F3}" destId="{C1CCE97E-8D0E-4826-B9CB-507F5D7FF055}" srcOrd="0" destOrd="0" presId="urn:microsoft.com/office/officeart/2005/8/layout/pyramid1"/>
    <dgm:cxn modelId="{0F49ED1E-080A-435E-AC8D-14999CF04E25}" type="presParOf" srcId="{6940E04B-B0AD-4A0D-B7B4-696E1DDC83F3}" destId="{581D418F-DCC8-4EA4-A840-10557807F597}"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6FCCFE6-01CA-41F2-BD50-D9BEE12DD3B3}" type="doc">
      <dgm:prSet loTypeId="urn:microsoft.com/office/officeart/2005/8/layout/pyramid1" loCatId="pyramid" qsTypeId="urn:microsoft.com/office/officeart/2005/8/quickstyle/simple1" qsCatId="simple" csTypeId="urn:microsoft.com/office/officeart/2005/8/colors/accent1_2" csCatId="accent1" phldr="1"/>
      <dgm:spPr/>
    </dgm:pt>
    <dgm:pt modelId="{DDDBB3CE-0F7C-4E7E-900D-5C76BFE89E51}">
      <dgm:prSet phldrT="[Text]" custT="1"/>
      <dgm:spPr>
        <a:solidFill>
          <a:schemeClr val="tx2">
            <a:lumMod val="90000"/>
          </a:schemeClr>
        </a:solidFill>
      </dgm:spPr>
      <dgm:t>
        <a:bodyPr/>
        <a:lstStyle/>
        <a:p>
          <a:endParaRPr lang="en-US" sz="5000" dirty="0">
            <a:solidFill>
              <a:schemeClr val="bg1"/>
            </a:solidFill>
          </a:endParaRPr>
        </a:p>
        <a:p>
          <a:r>
            <a:rPr lang="en-US" sz="3600" b="1" dirty="0">
              <a:solidFill>
                <a:schemeClr val="bg1"/>
              </a:solidFill>
              <a:latin typeface="+mn-lt"/>
            </a:rPr>
            <a:t>Remodel</a:t>
          </a:r>
        </a:p>
      </dgm:t>
    </dgm:pt>
    <dgm:pt modelId="{36D36C8E-D55D-4B84-AF3C-3C6E0B4E9B45}" type="parTrans" cxnId="{5B057092-389E-4E1D-AF69-90F196703A7F}">
      <dgm:prSet/>
      <dgm:spPr/>
      <dgm:t>
        <a:bodyPr/>
        <a:lstStyle/>
        <a:p>
          <a:endParaRPr lang="en-US"/>
        </a:p>
      </dgm:t>
    </dgm:pt>
    <dgm:pt modelId="{610D4B6B-4C16-4B99-B7AD-3183E2FAB54E}" type="sibTrans" cxnId="{5B057092-389E-4E1D-AF69-90F196703A7F}">
      <dgm:prSet/>
      <dgm:spPr/>
      <dgm:t>
        <a:bodyPr/>
        <a:lstStyle/>
        <a:p>
          <a:endParaRPr lang="en-US"/>
        </a:p>
      </dgm:t>
    </dgm:pt>
    <dgm:pt modelId="{3CA29EA8-0505-47D3-92E2-319F6230E33B}">
      <dgm:prSet phldrT="[Text]" custT="1"/>
      <dgm:spPr>
        <a:solidFill>
          <a:schemeClr val="tx2">
            <a:lumMod val="90000"/>
          </a:schemeClr>
        </a:solidFill>
      </dgm:spPr>
      <dgm:t>
        <a:bodyPr/>
        <a:lstStyle/>
        <a:p>
          <a:r>
            <a:rPr lang="en-US" sz="4400" b="1" dirty="0">
              <a:solidFill>
                <a:schemeClr val="bg1"/>
              </a:solidFill>
              <a:latin typeface="+mn-lt"/>
            </a:rPr>
            <a:t>Low-Cost </a:t>
          </a:r>
        </a:p>
        <a:p>
          <a:r>
            <a:rPr lang="en-US" sz="4400" b="1" dirty="0">
              <a:solidFill>
                <a:schemeClr val="bg1"/>
              </a:solidFill>
              <a:latin typeface="+mn-lt"/>
            </a:rPr>
            <a:t>High Impact</a:t>
          </a:r>
          <a:endParaRPr lang="en-US" sz="3600" b="1" dirty="0">
            <a:solidFill>
              <a:schemeClr val="bg1"/>
            </a:solidFill>
            <a:latin typeface="+mn-lt"/>
          </a:endParaRPr>
        </a:p>
      </dgm:t>
    </dgm:pt>
    <dgm:pt modelId="{3078BD92-AAED-4476-AA12-1EB760907AE3}" type="parTrans" cxnId="{8AE570EA-10C3-40BE-99B0-A99AE02E2011}">
      <dgm:prSet/>
      <dgm:spPr/>
      <dgm:t>
        <a:bodyPr/>
        <a:lstStyle/>
        <a:p>
          <a:endParaRPr lang="en-US"/>
        </a:p>
      </dgm:t>
    </dgm:pt>
    <dgm:pt modelId="{05FAB2FD-9659-4CD1-8FCC-83FCB677F895}" type="sibTrans" cxnId="{8AE570EA-10C3-40BE-99B0-A99AE02E2011}">
      <dgm:prSet/>
      <dgm:spPr/>
      <dgm:t>
        <a:bodyPr/>
        <a:lstStyle/>
        <a:p>
          <a:endParaRPr lang="en-US"/>
        </a:p>
      </dgm:t>
    </dgm:pt>
    <dgm:pt modelId="{2CEF7908-F4F3-4882-81C3-11E9AFDDA980}">
      <dgm:prSet phldrT="[Text]" custT="1"/>
      <dgm:spPr>
        <a:solidFill>
          <a:schemeClr val="accent2">
            <a:lumMod val="50000"/>
          </a:schemeClr>
        </a:solidFill>
        <a:ln w="76200">
          <a:solidFill>
            <a:srgbClr val="FFC000"/>
          </a:solidFill>
        </a:ln>
      </dgm:spPr>
      <dgm:t>
        <a:bodyPr/>
        <a:lstStyle/>
        <a:p>
          <a:r>
            <a:rPr lang="en-US" sz="4400" b="1" dirty="0">
              <a:latin typeface="+mn-lt"/>
            </a:rPr>
            <a:t>Do it Yourself</a:t>
          </a:r>
        </a:p>
      </dgm:t>
    </dgm:pt>
    <dgm:pt modelId="{5CB77D4E-04EA-4F32-AC65-8C0E1DA2E223}" type="parTrans" cxnId="{FF208988-C293-4A5F-A4D5-78F6C10631AC}">
      <dgm:prSet/>
      <dgm:spPr/>
      <dgm:t>
        <a:bodyPr/>
        <a:lstStyle/>
        <a:p>
          <a:endParaRPr lang="en-US"/>
        </a:p>
      </dgm:t>
    </dgm:pt>
    <dgm:pt modelId="{B0CA3C60-0251-4693-8375-19AF1EBF7593}" type="sibTrans" cxnId="{FF208988-C293-4A5F-A4D5-78F6C10631AC}">
      <dgm:prSet/>
      <dgm:spPr/>
      <dgm:t>
        <a:bodyPr/>
        <a:lstStyle/>
        <a:p>
          <a:endParaRPr lang="en-US"/>
        </a:p>
      </dgm:t>
    </dgm:pt>
    <dgm:pt modelId="{344B6FC6-E58C-4CCD-BA96-518D73744435}" type="pres">
      <dgm:prSet presAssocID="{26FCCFE6-01CA-41F2-BD50-D9BEE12DD3B3}" presName="Name0" presStyleCnt="0">
        <dgm:presLayoutVars>
          <dgm:dir/>
          <dgm:animLvl val="lvl"/>
          <dgm:resizeHandles val="exact"/>
        </dgm:presLayoutVars>
      </dgm:prSet>
      <dgm:spPr/>
    </dgm:pt>
    <dgm:pt modelId="{6CDD710F-BFE2-4408-9690-8F64CAD82F5D}" type="pres">
      <dgm:prSet presAssocID="{DDDBB3CE-0F7C-4E7E-900D-5C76BFE89E51}" presName="Name8" presStyleCnt="0"/>
      <dgm:spPr/>
    </dgm:pt>
    <dgm:pt modelId="{2C7CC9E2-5643-41CD-A070-4A22675970E8}" type="pres">
      <dgm:prSet presAssocID="{DDDBB3CE-0F7C-4E7E-900D-5C76BFE89E51}" presName="level" presStyleLbl="node1" presStyleIdx="0" presStyleCnt="3">
        <dgm:presLayoutVars>
          <dgm:chMax val="1"/>
          <dgm:bulletEnabled val="1"/>
        </dgm:presLayoutVars>
      </dgm:prSet>
      <dgm:spPr/>
    </dgm:pt>
    <dgm:pt modelId="{D6F47C60-600E-4446-B8DA-B0D901E04C5E}" type="pres">
      <dgm:prSet presAssocID="{DDDBB3CE-0F7C-4E7E-900D-5C76BFE89E51}" presName="levelTx" presStyleLbl="revTx" presStyleIdx="0" presStyleCnt="0">
        <dgm:presLayoutVars>
          <dgm:chMax val="1"/>
          <dgm:bulletEnabled val="1"/>
        </dgm:presLayoutVars>
      </dgm:prSet>
      <dgm:spPr/>
    </dgm:pt>
    <dgm:pt modelId="{82108F8E-A325-4C2E-B027-BE49A25FD5CF}" type="pres">
      <dgm:prSet presAssocID="{3CA29EA8-0505-47D3-92E2-319F6230E33B}" presName="Name8" presStyleCnt="0"/>
      <dgm:spPr/>
    </dgm:pt>
    <dgm:pt modelId="{931CF89E-CF8C-405E-8D7A-3EC3C65A24A3}" type="pres">
      <dgm:prSet presAssocID="{3CA29EA8-0505-47D3-92E2-319F6230E33B}" presName="level" presStyleLbl="node1" presStyleIdx="1" presStyleCnt="3">
        <dgm:presLayoutVars>
          <dgm:chMax val="1"/>
          <dgm:bulletEnabled val="1"/>
        </dgm:presLayoutVars>
      </dgm:prSet>
      <dgm:spPr/>
    </dgm:pt>
    <dgm:pt modelId="{6648713D-42B1-4EE2-9606-E5228F2B8D1B}" type="pres">
      <dgm:prSet presAssocID="{3CA29EA8-0505-47D3-92E2-319F6230E33B}" presName="levelTx" presStyleLbl="revTx" presStyleIdx="0" presStyleCnt="0">
        <dgm:presLayoutVars>
          <dgm:chMax val="1"/>
          <dgm:bulletEnabled val="1"/>
        </dgm:presLayoutVars>
      </dgm:prSet>
      <dgm:spPr/>
    </dgm:pt>
    <dgm:pt modelId="{6940E04B-B0AD-4A0D-B7B4-696E1DDC83F3}" type="pres">
      <dgm:prSet presAssocID="{2CEF7908-F4F3-4882-81C3-11E9AFDDA980}" presName="Name8" presStyleCnt="0"/>
      <dgm:spPr/>
    </dgm:pt>
    <dgm:pt modelId="{C1CCE97E-8D0E-4826-B9CB-507F5D7FF055}" type="pres">
      <dgm:prSet presAssocID="{2CEF7908-F4F3-4882-81C3-11E9AFDDA980}" presName="level" presStyleLbl="node1" presStyleIdx="2" presStyleCnt="3" custScaleY="87893" custLinFactNeighborX="10735" custLinFactNeighborY="0">
        <dgm:presLayoutVars>
          <dgm:chMax val="1"/>
          <dgm:bulletEnabled val="1"/>
        </dgm:presLayoutVars>
      </dgm:prSet>
      <dgm:spPr/>
    </dgm:pt>
    <dgm:pt modelId="{581D418F-DCC8-4EA4-A840-10557807F597}" type="pres">
      <dgm:prSet presAssocID="{2CEF7908-F4F3-4882-81C3-11E9AFDDA980}" presName="levelTx" presStyleLbl="revTx" presStyleIdx="0" presStyleCnt="0">
        <dgm:presLayoutVars>
          <dgm:chMax val="1"/>
          <dgm:bulletEnabled val="1"/>
        </dgm:presLayoutVars>
      </dgm:prSet>
      <dgm:spPr/>
    </dgm:pt>
  </dgm:ptLst>
  <dgm:cxnLst>
    <dgm:cxn modelId="{CDAC760C-E344-4836-91A2-499B770E3419}" type="presOf" srcId="{2CEF7908-F4F3-4882-81C3-11E9AFDDA980}" destId="{581D418F-DCC8-4EA4-A840-10557807F597}" srcOrd="1" destOrd="0" presId="urn:microsoft.com/office/officeart/2005/8/layout/pyramid1"/>
    <dgm:cxn modelId="{B64ED614-410A-4D7D-8F84-C46DCA5DD45A}" type="presOf" srcId="{3CA29EA8-0505-47D3-92E2-319F6230E33B}" destId="{6648713D-42B1-4EE2-9606-E5228F2B8D1B}" srcOrd="1" destOrd="0" presId="urn:microsoft.com/office/officeart/2005/8/layout/pyramid1"/>
    <dgm:cxn modelId="{72EB4A59-8486-438D-83EA-02190363A43D}" type="presOf" srcId="{2CEF7908-F4F3-4882-81C3-11E9AFDDA980}" destId="{C1CCE97E-8D0E-4826-B9CB-507F5D7FF055}" srcOrd="0" destOrd="0" presId="urn:microsoft.com/office/officeart/2005/8/layout/pyramid1"/>
    <dgm:cxn modelId="{83A58E7B-D0D4-47BD-AE28-648C751CC4F0}" type="presOf" srcId="{DDDBB3CE-0F7C-4E7E-900D-5C76BFE89E51}" destId="{D6F47C60-600E-4446-B8DA-B0D901E04C5E}" srcOrd="1" destOrd="0" presId="urn:microsoft.com/office/officeart/2005/8/layout/pyramid1"/>
    <dgm:cxn modelId="{FF208988-C293-4A5F-A4D5-78F6C10631AC}" srcId="{26FCCFE6-01CA-41F2-BD50-D9BEE12DD3B3}" destId="{2CEF7908-F4F3-4882-81C3-11E9AFDDA980}" srcOrd="2" destOrd="0" parTransId="{5CB77D4E-04EA-4F32-AC65-8C0E1DA2E223}" sibTransId="{B0CA3C60-0251-4693-8375-19AF1EBF7593}"/>
    <dgm:cxn modelId="{00B1E18A-16F1-4345-9C28-11348945C7DF}" type="presOf" srcId="{DDDBB3CE-0F7C-4E7E-900D-5C76BFE89E51}" destId="{2C7CC9E2-5643-41CD-A070-4A22675970E8}" srcOrd="0" destOrd="0" presId="urn:microsoft.com/office/officeart/2005/8/layout/pyramid1"/>
    <dgm:cxn modelId="{5B057092-389E-4E1D-AF69-90F196703A7F}" srcId="{26FCCFE6-01CA-41F2-BD50-D9BEE12DD3B3}" destId="{DDDBB3CE-0F7C-4E7E-900D-5C76BFE89E51}" srcOrd="0" destOrd="0" parTransId="{36D36C8E-D55D-4B84-AF3C-3C6E0B4E9B45}" sibTransId="{610D4B6B-4C16-4B99-B7AD-3183E2FAB54E}"/>
    <dgm:cxn modelId="{A832729C-485F-4280-ACFA-E5A2AA82F6CD}" type="presOf" srcId="{26FCCFE6-01CA-41F2-BD50-D9BEE12DD3B3}" destId="{344B6FC6-E58C-4CCD-BA96-518D73744435}" srcOrd="0" destOrd="0" presId="urn:microsoft.com/office/officeart/2005/8/layout/pyramid1"/>
    <dgm:cxn modelId="{DD80BCAB-9ACA-4E45-AEA5-FBF16F7A690A}" type="presOf" srcId="{3CA29EA8-0505-47D3-92E2-319F6230E33B}" destId="{931CF89E-CF8C-405E-8D7A-3EC3C65A24A3}" srcOrd="0" destOrd="0" presId="urn:microsoft.com/office/officeart/2005/8/layout/pyramid1"/>
    <dgm:cxn modelId="{8AE570EA-10C3-40BE-99B0-A99AE02E2011}" srcId="{26FCCFE6-01CA-41F2-BD50-D9BEE12DD3B3}" destId="{3CA29EA8-0505-47D3-92E2-319F6230E33B}" srcOrd="1" destOrd="0" parTransId="{3078BD92-AAED-4476-AA12-1EB760907AE3}" sibTransId="{05FAB2FD-9659-4CD1-8FCC-83FCB677F895}"/>
    <dgm:cxn modelId="{4F59A934-63D7-4C91-B2B4-BC16AB3553C5}" type="presParOf" srcId="{344B6FC6-E58C-4CCD-BA96-518D73744435}" destId="{6CDD710F-BFE2-4408-9690-8F64CAD82F5D}" srcOrd="0" destOrd="0" presId="urn:microsoft.com/office/officeart/2005/8/layout/pyramid1"/>
    <dgm:cxn modelId="{B3458ED2-07E8-44F6-9A8B-81786D9D82A2}" type="presParOf" srcId="{6CDD710F-BFE2-4408-9690-8F64CAD82F5D}" destId="{2C7CC9E2-5643-41CD-A070-4A22675970E8}" srcOrd="0" destOrd="0" presId="urn:microsoft.com/office/officeart/2005/8/layout/pyramid1"/>
    <dgm:cxn modelId="{2806028E-CAD9-41A9-9BA7-60E8E77C0001}" type="presParOf" srcId="{6CDD710F-BFE2-4408-9690-8F64CAD82F5D}" destId="{D6F47C60-600E-4446-B8DA-B0D901E04C5E}" srcOrd="1" destOrd="0" presId="urn:microsoft.com/office/officeart/2005/8/layout/pyramid1"/>
    <dgm:cxn modelId="{4D254BA6-757B-4A0F-8271-E2435219E00B}" type="presParOf" srcId="{344B6FC6-E58C-4CCD-BA96-518D73744435}" destId="{82108F8E-A325-4C2E-B027-BE49A25FD5CF}" srcOrd="1" destOrd="0" presId="urn:microsoft.com/office/officeart/2005/8/layout/pyramid1"/>
    <dgm:cxn modelId="{855BA687-F521-4EBE-A0D6-B0F9A6F0BC03}" type="presParOf" srcId="{82108F8E-A325-4C2E-B027-BE49A25FD5CF}" destId="{931CF89E-CF8C-405E-8D7A-3EC3C65A24A3}" srcOrd="0" destOrd="0" presId="urn:microsoft.com/office/officeart/2005/8/layout/pyramid1"/>
    <dgm:cxn modelId="{89236A32-452A-469F-9BC4-DBF4F9662C1D}" type="presParOf" srcId="{82108F8E-A325-4C2E-B027-BE49A25FD5CF}" destId="{6648713D-42B1-4EE2-9606-E5228F2B8D1B}" srcOrd="1" destOrd="0" presId="urn:microsoft.com/office/officeart/2005/8/layout/pyramid1"/>
    <dgm:cxn modelId="{685EE2EC-14F3-4D8B-8E08-5757A0C62584}" type="presParOf" srcId="{344B6FC6-E58C-4CCD-BA96-518D73744435}" destId="{6940E04B-B0AD-4A0D-B7B4-696E1DDC83F3}" srcOrd="2" destOrd="0" presId="urn:microsoft.com/office/officeart/2005/8/layout/pyramid1"/>
    <dgm:cxn modelId="{CE0C8DB7-6F7C-4E7B-99A3-F8FCF45D6249}" type="presParOf" srcId="{6940E04B-B0AD-4A0D-B7B4-696E1DDC83F3}" destId="{C1CCE97E-8D0E-4826-B9CB-507F5D7FF055}" srcOrd="0" destOrd="0" presId="urn:microsoft.com/office/officeart/2005/8/layout/pyramid1"/>
    <dgm:cxn modelId="{0F49ED1E-080A-435E-AC8D-14999CF04E25}" type="presParOf" srcId="{6940E04B-B0AD-4A0D-B7B4-696E1DDC83F3}" destId="{581D418F-DCC8-4EA4-A840-10557807F597}"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6FCCFE6-01CA-41F2-BD50-D9BEE12DD3B3}" type="doc">
      <dgm:prSet loTypeId="urn:microsoft.com/office/officeart/2005/8/layout/pyramid1" loCatId="pyramid" qsTypeId="urn:microsoft.com/office/officeart/2005/8/quickstyle/simple1" qsCatId="simple" csTypeId="urn:microsoft.com/office/officeart/2005/8/colors/accent1_2" csCatId="accent1" phldr="1"/>
      <dgm:spPr/>
    </dgm:pt>
    <dgm:pt modelId="{DDDBB3CE-0F7C-4E7E-900D-5C76BFE89E51}">
      <dgm:prSet phldrT="[Text]" custT="1"/>
      <dgm:spPr>
        <a:solidFill>
          <a:schemeClr val="tx2">
            <a:lumMod val="90000"/>
          </a:schemeClr>
        </a:solidFill>
      </dgm:spPr>
      <dgm:t>
        <a:bodyPr/>
        <a:lstStyle/>
        <a:p>
          <a:endParaRPr lang="en-US" sz="5000" dirty="0">
            <a:solidFill>
              <a:schemeClr val="bg1"/>
            </a:solidFill>
          </a:endParaRPr>
        </a:p>
        <a:p>
          <a:r>
            <a:rPr lang="en-US" sz="3600" b="1" dirty="0">
              <a:solidFill>
                <a:schemeClr val="bg1"/>
              </a:solidFill>
              <a:latin typeface="+mn-lt"/>
            </a:rPr>
            <a:t>Remodel</a:t>
          </a:r>
        </a:p>
      </dgm:t>
    </dgm:pt>
    <dgm:pt modelId="{36D36C8E-D55D-4B84-AF3C-3C6E0B4E9B45}" type="parTrans" cxnId="{5B057092-389E-4E1D-AF69-90F196703A7F}">
      <dgm:prSet/>
      <dgm:spPr/>
      <dgm:t>
        <a:bodyPr/>
        <a:lstStyle/>
        <a:p>
          <a:endParaRPr lang="en-US"/>
        </a:p>
      </dgm:t>
    </dgm:pt>
    <dgm:pt modelId="{610D4B6B-4C16-4B99-B7AD-3183E2FAB54E}" type="sibTrans" cxnId="{5B057092-389E-4E1D-AF69-90F196703A7F}">
      <dgm:prSet/>
      <dgm:spPr/>
      <dgm:t>
        <a:bodyPr/>
        <a:lstStyle/>
        <a:p>
          <a:endParaRPr lang="en-US"/>
        </a:p>
      </dgm:t>
    </dgm:pt>
    <dgm:pt modelId="{3CA29EA8-0505-47D3-92E2-319F6230E33B}">
      <dgm:prSet phldrT="[Text]" custT="1"/>
      <dgm:spPr>
        <a:solidFill>
          <a:schemeClr val="accent4">
            <a:lumMod val="75000"/>
          </a:schemeClr>
        </a:solidFill>
        <a:ln w="76200">
          <a:solidFill>
            <a:srgbClr val="FFC000"/>
          </a:solidFill>
        </a:ln>
      </dgm:spPr>
      <dgm:t>
        <a:bodyPr/>
        <a:lstStyle/>
        <a:p>
          <a:r>
            <a:rPr lang="en-US" sz="4400" b="1" dirty="0">
              <a:latin typeface="+mn-lt"/>
            </a:rPr>
            <a:t>Low-Cost </a:t>
          </a:r>
        </a:p>
        <a:p>
          <a:r>
            <a:rPr lang="en-US" sz="4400" b="1" dirty="0">
              <a:latin typeface="+mn-lt"/>
            </a:rPr>
            <a:t>High Impact</a:t>
          </a:r>
        </a:p>
      </dgm:t>
    </dgm:pt>
    <dgm:pt modelId="{3078BD92-AAED-4476-AA12-1EB760907AE3}" type="parTrans" cxnId="{8AE570EA-10C3-40BE-99B0-A99AE02E2011}">
      <dgm:prSet/>
      <dgm:spPr/>
      <dgm:t>
        <a:bodyPr/>
        <a:lstStyle/>
        <a:p>
          <a:endParaRPr lang="en-US"/>
        </a:p>
      </dgm:t>
    </dgm:pt>
    <dgm:pt modelId="{05FAB2FD-9659-4CD1-8FCC-83FCB677F895}" type="sibTrans" cxnId="{8AE570EA-10C3-40BE-99B0-A99AE02E2011}">
      <dgm:prSet/>
      <dgm:spPr/>
      <dgm:t>
        <a:bodyPr/>
        <a:lstStyle/>
        <a:p>
          <a:endParaRPr lang="en-US"/>
        </a:p>
      </dgm:t>
    </dgm:pt>
    <dgm:pt modelId="{2CEF7908-F4F3-4882-81C3-11E9AFDDA980}">
      <dgm:prSet phldrT="[Text]" custT="1"/>
      <dgm:spPr>
        <a:solidFill>
          <a:schemeClr val="tx2">
            <a:lumMod val="90000"/>
          </a:schemeClr>
        </a:solidFill>
      </dgm:spPr>
      <dgm:t>
        <a:bodyPr/>
        <a:lstStyle/>
        <a:p>
          <a:r>
            <a:rPr lang="en-US" sz="4800" b="1" dirty="0">
              <a:solidFill>
                <a:schemeClr val="bg1"/>
              </a:solidFill>
              <a:latin typeface="+mn-lt"/>
            </a:rPr>
            <a:t>Do it Yourself</a:t>
          </a:r>
        </a:p>
      </dgm:t>
    </dgm:pt>
    <dgm:pt modelId="{5CB77D4E-04EA-4F32-AC65-8C0E1DA2E223}" type="parTrans" cxnId="{FF208988-C293-4A5F-A4D5-78F6C10631AC}">
      <dgm:prSet/>
      <dgm:spPr/>
      <dgm:t>
        <a:bodyPr/>
        <a:lstStyle/>
        <a:p>
          <a:endParaRPr lang="en-US"/>
        </a:p>
      </dgm:t>
    </dgm:pt>
    <dgm:pt modelId="{B0CA3C60-0251-4693-8375-19AF1EBF7593}" type="sibTrans" cxnId="{FF208988-C293-4A5F-A4D5-78F6C10631AC}">
      <dgm:prSet/>
      <dgm:spPr/>
      <dgm:t>
        <a:bodyPr/>
        <a:lstStyle/>
        <a:p>
          <a:endParaRPr lang="en-US"/>
        </a:p>
      </dgm:t>
    </dgm:pt>
    <dgm:pt modelId="{344B6FC6-E58C-4CCD-BA96-518D73744435}" type="pres">
      <dgm:prSet presAssocID="{26FCCFE6-01CA-41F2-BD50-D9BEE12DD3B3}" presName="Name0" presStyleCnt="0">
        <dgm:presLayoutVars>
          <dgm:dir/>
          <dgm:animLvl val="lvl"/>
          <dgm:resizeHandles val="exact"/>
        </dgm:presLayoutVars>
      </dgm:prSet>
      <dgm:spPr/>
    </dgm:pt>
    <dgm:pt modelId="{6CDD710F-BFE2-4408-9690-8F64CAD82F5D}" type="pres">
      <dgm:prSet presAssocID="{DDDBB3CE-0F7C-4E7E-900D-5C76BFE89E51}" presName="Name8" presStyleCnt="0"/>
      <dgm:spPr/>
    </dgm:pt>
    <dgm:pt modelId="{2C7CC9E2-5643-41CD-A070-4A22675970E8}" type="pres">
      <dgm:prSet presAssocID="{DDDBB3CE-0F7C-4E7E-900D-5C76BFE89E51}" presName="level" presStyleLbl="node1" presStyleIdx="0" presStyleCnt="3">
        <dgm:presLayoutVars>
          <dgm:chMax val="1"/>
          <dgm:bulletEnabled val="1"/>
        </dgm:presLayoutVars>
      </dgm:prSet>
      <dgm:spPr/>
    </dgm:pt>
    <dgm:pt modelId="{D6F47C60-600E-4446-B8DA-B0D901E04C5E}" type="pres">
      <dgm:prSet presAssocID="{DDDBB3CE-0F7C-4E7E-900D-5C76BFE89E51}" presName="levelTx" presStyleLbl="revTx" presStyleIdx="0" presStyleCnt="0">
        <dgm:presLayoutVars>
          <dgm:chMax val="1"/>
          <dgm:bulletEnabled val="1"/>
        </dgm:presLayoutVars>
      </dgm:prSet>
      <dgm:spPr/>
    </dgm:pt>
    <dgm:pt modelId="{82108F8E-A325-4C2E-B027-BE49A25FD5CF}" type="pres">
      <dgm:prSet presAssocID="{3CA29EA8-0505-47D3-92E2-319F6230E33B}" presName="Name8" presStyleCnt="0"/>
      <dgm:spPr/>
    </dgm:pt>
    <dgm:pt modelId="{931CF89E-CF8C-405E-8D7A-3EC3C65A24A3}" type="pres">
      <dgm:prSet presAssocID="{3CA29EA8-0505-47D3-92E2-319F6230E33B}" presName="level" presStyleLbl="node1" presStyleIdx="1" presStyleCnt="3">
        <dgm:presLayoutVars>
          <dgm:chMax val="1"/>
          <dgm:bulletEnabled val="1"/>
        </dgm:presLayoutVars>
      </dgm:prSet>
      <dgm:spPr/>
    </dgm:pt>
    <dgm:pt modelId="{6648713D-42B1-4EE2-9606-E5228F2B8D1B}" type="pres">
      <dgm:prSet presAssocID="{3CA29EA8-0505-47D3-92E2-319F6230E33B}" presName="levelTx" presStyleLbl="revTx" presStyleIdx="0" presStyleCnt="0">
        <dgm:presLayoutVars>
          <dgm:chMax val="1"/>
          <dgm:bulletEnabled val="1"/>
        </dgm:presLayoutVars>
      </dgm:prSet>
      <dgm:spPr/>
    </dgm:pt>
    <dgm:pt modelId="{6940E04B-B0AD-4A0D-B7B4-696E1DDC83F3}" type="pres">
      <dgm:prSet presAssocID="{2CEF7908-F4F3-4882-81C3-11E9AFDDA980}" presName="Name8" presStyleCnt="0"/>
      <dgm:spPr/>
    </dgm:pt>
    <dgm:pt modelId="{C1CCE97E-8D0E-4826-B9CB-507F5D7FF055}" type="pres">
      <dgm:prSet presAssocID="{2CEF7908-F4F3-4882-81C3-11E9AFDDA980}" presName="level" presStyleLbl="node1" presStyleIdx="2" presStyleCnt="3" custScaleY="87893" custLinFactNeighborX="10735" custLinFactNeighborY="0">
        <dgm:presLayoutVars>
          <dgm:chMax val="1"/>
          <dgm:bulletEnabled val="1"/>
        </dgm:presLayoutVars>
      </dgm:prSet>
      <dgm:spPr/>
    </dgm:pt>
    <dgm:pt modelId="{581D418F-DCC8-4EA4-A840-10557807F597}" type="pres">
      <dgm:prSet presAssocID="{2CEF7908-F4F3-4882-81C3-11E9AFDDA980}" presName="levelTx" presStyleLbl="revTx" presStyleIdx="0" presStyleCnt="0">
        <dgm:presLayoutVars>
          <dgm:chMax val="1"/>
          <dgm:bulletEnabled val="1"/>
        </dgm:presLayoutVars>
      </dgm:prSet>
      <dgm:spPr/>
    </dgm:pt>
  </dgm:ptLst>
  <dgm:cxnLst>
    <dgm:cxn modelId="{CDAC760C-E344-4836-91A2-499B770E3419}" type="presOf" srcId="{2CEF7908-F4F3-4882-81C3-11E9AFDDA980}" destId="{581D418F-DCC8-4EA4-A840-10557807F597}" srcOrd="1" destOrd="0" presId="urn:microsoft.com/office/officeart/2005/8/layout/pyramid1"/>
    <dgm:cxn modelId="{B64ED614-410A-4D7D-8F84-C46DCA5DD45A}" type="presOf" srcId="{3CA29EA8-0505-47D3-92E2-319F6230E33B}" destId="{6648713D-42B1-4EE2-9606-E5228F2B8D1B}" srcOrd="1" destOrd="0" presId="urn:microsoft.com/office/officeart/2005/8/layout/pyramid1"/>
    <dgm:cxn modelId="{72EB4A59-8486-438D-83EA-02190363A43D}" type="presOf" srcId="{2CEF7908-F4F3-4882-81C3-11E9AFDDA980}" destId="{C1CCE97E-8D0E-4826-B9CB-507F5D7FF055}" srcOrd="0" destOrd="0" presId="urn:microsoft.com/office/officeart/2005/8/layout/pyramid1"/>
    <dgm:cxn modelId="{83A58E7B-D0D4-47BD-AE28-648C751CC4F0}" type="presOf" srcId="{DDDBB3CE-0F7C-4E7E-900D-5C76BFE89E51}" destId="{D6F47C60-600E-4446-B8DA-B0D901E04C5E}" srcOrd="1" destOrd="0" presId="urn:microsoft.com/office/officeart/2005/8/layout/pyramid1"/>
    <dgm:cxn modelId="{FF208988-C293-4A5F-A4D5-78F6C10631AC}" srcId="{26FCCFE6-01CA-41F2-BD50-D9BEE12DD3B3}" destId="{2CEF7908-F4F3-4882-81C3-11E9AFDDA980}" srcOrd="2" destOrd="0" parTransId="{5CB77D4E-04EA-4F32-AC65-8C0E1DA2E223}" sibTransId="{B0CA3C60-0251-4693-8375-19AF1EBF7593}"/>
    <dgm:cxn modelId="{00B1E18A-16F1-4345-9C28-11348945C7DF}" type="presOf" srcId="{DDDBB3CE-0F7C-4E7E-900D-5C76BFE89E51}" destId="{2C7CC9E2-5643-41CD-A070-4A22675970E8}" srcOrd="0" destOrd="0" presId="urn:microsoft.com/office/officeart/2005/8/layout/pyramid1"/>
    <dgm:cxn modelId="{5B057092-389E-4E1D-AF69-90F196703A7F}" srcId="{26FCCFE6-01CA-41F2-BD50-D9BEE12DD3B3}" destId="{DDDBB3CE-0F7C-4E7E-900D-5C76BFE89E51}" srcOrd="0" destOrd="0" parTransId="{36D36C8E-D55D-4B84-AF3C-3C6E0B4E9B45}" sibTransId="{610D4B6B-4C16-4B99-B7AD-3183E2FAB54E}"/>
    <dgm:cxn modelId="{A832729C-485F-4280-ACFA-E5A2AA82F6CD}" type="presOf" srcId="{26FCCFE6-01CA-41F2-BD50-D9BEE12DD3B3}" destId="{344B6FC6-E58C-4CCD-BA96-518D73744435}" srcOrd="0" destOrd="0" presId="urn:microsoft.com/office/officeart/2005/8/layout/pyramid1"/>
    <dgm:cxn modelId="{DD80BCAB-9ACA-4E45-AEA5-FBF16F7A690A}" type="presOf" srcId="{3CA29EA8-0505-47D3-92E2-319F6230E33B}" destId="{931CF89E-CF8C-405E-8D7A-3EC3C65A24A3}" srcOrd="0" destOrd="0" presId="urn:microsoft.com/office/officeart/2005/8/layout/pyramid1"/>
    <dgm:cxn modelId="{8AE570EA-10C3-40BE-99B0-A99AE02E2011}" srcId="{26FCCFE6-01CA-41F2-BD50-D9BEE12DD3B3}" destId="{3CA29EA8-0505-47D3-92E2-319F6230E33B}" srcOrd="1" destOrd="0" parTransId="{3078BD92-AAED-4476-AA12-1EB760907AE3}" sibTransId="{05FAB2FD-9659-4CD1-8FCC-83FCB677F895}"/>
    <dgm:cxn modelId="{4F59A934-63D7-4C91-B2B4-BC16AB3553C5}" type="presParOf" srcId="{344B6FC6-E58C-4CCD-BA96-518D73744435}" destId="{6CDD710F-BFE2-4408-9690-8F64CAD82F5D}" srcOrd="0" destOrd="0" presId="urn:microsoft.com/office/officeart/2005/8/layout/pyramid1"/>
    <dgm:cxn modelId="{B3458ED2-07E8-44F6-9A8B-81786D9D82A2}" type="presParOf" srcId="{6CDD710F-BFE2-4408-9690-8F64CAD82F5D}" destId="{2C7CC9E2-5643-41CD-A070-4A22675970E8}" srcOrd="0" destOrd="0" presId="urn:microsoft.com/office/officeart/2005/8/layout/pyramid1"/>
    <dgm:cxn modelId="{2806028E-CAD9-41A9-9BA7-60E8E77C0001}" type="presParOf" srcId="{6CDD710F-BFE2-4408-9690-8F64CAD82F5D}" destId="{D6F47C60-600E-4446-B8DA-B0D901E04C5E}" srcOrd="1" destOrd="0" presId="urn:microsoft.com/office/officeart/2005/8/layout/pyramid1"/>
    <dgm:cxn modelId="{4D254BA6-757B-4A0F-8271-E2435219E00B}" type="presParOf" srcId="{344B6FC6-E58C-4CCD-BA96-518D73744435}" destId="{82108F8E-A325-4C2E-B027-BE49A25FD5CF}" srcOrd="1" destOrd="0" presId="urn:microsoft.com/office/officeart/2005/8/layout/pyramid1"/>
    <dgm:cxn modelId="{855BA687-F521-4EBE-A0D6-B0F9A6F0BC03}" type="presParOf" srcId="{82108F8E-A325-4C2E-B027-BE49A25FD5CF}" destId="{931CF89E-CF8C-405E-8D7A-3EC3C65A24A3}" srcOrd="0" destOrd="0" presId="urn:microsoft.com/office/officeart/2005/8/layout/pyramid1"/>
    <dgm:cxn modelId="{89236A32-452A-469F-9BC4-DBF4F9662C1D}" type="presParOf" srcId="{82108F8E-A325-4C2E-B027-BE49A25FD5CF}" destId="{6648713D-42B1-4EE2-9606-E5228F2B8D1B}" srcOrd="1" destOrd="0" presId="urn:microsoft.com/office/officeart/2005/8/layout/pyramid1"/>
    <dgm:cxn modelId="{685EE2EC-14F3-4D8B-8E08-5757A0C62584}" type="presParOf" srcId="{344B6FC6-E58C-4CCD-BA96-518D73744435}" destId="{6940E04B-B0AD-4A0D-B7B4-696E1DDC83F3}" srcOrd="2" destOrd="0" presId="urn:microsoft.com/office/officeart/2005/8/layout/pyramid1"/>
    <dgm:cxn modelId="{CE0C8DB7-6F7C-4E7B-99A3-F8FCF45D6249}" type="presParOf" srcId="{6940E04B-B0AD-4A0D-B7B4-696E1DDC83F3}" destId="{C1CCE97E-8D0E-4826-B9CB-507F5D7FF055}" srcOrd="0" destOrd="0" presId="urn:microsoft.com/office/officeart/2005/8/layout/pyramid1"/>
    <dgm:cxn modelId="{0F49ED1E-080A-435E-AC8D-14999CF04E25}" type="presParOf" srcId="{6940E04B-B0AD-4A0D-B7B4-696E1DDC83F3}" destId="{581D418F-DCC8-4EA4-A840-10557807F597}"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6FCCFE6-01CA-41F2-BD50-D9BEE12DD3B3}" type="doc">
      <dgm:prSet loTypeId="urn:microsoft.com/office/officeart/2005/8/layout/pyramid1" loCatId="pyramid" qsTypeId="urn:microsoft.com/office/officeart/2005/8/quickstyle/simple1" qsCatId="simple" csTypeId="urn:microsoft.com/office/officeart/2005/8/colors/accent1_2" csCatId="accent1" phldr="1"/>
      <dgm:spPr/>
    </dgm:pt>
    <dgm:pt modelId="{DDDBB3CE-0F7C-4E7E-900D-5C76BFE89E51}">
      <dgm:prSet phldrT="[Text]" custT="1"/>
      <dgm:spPr>
        <a:solidFill>
          <a:schemeClr val="accent2">
            <a:lumMod val="75000"/>
          </a:schemeClr>
        </a:solidFill>
        <a:ln w="76200">
          <a:solidFill>
            <a:srgbClr val="FFC000"/>
          </a:solidFill>
        </a:ln>
      </dgm:spPr>
      <dgm:t>
        <a:bodyPr/>
        <a:lstStyle/>
        <a:p>
          <a:endParaRPr lang="en-US" sz="5000" dirty="0"/>
        </a:p>
        <a:p>
          <a:r>
            <a:rPr lang="en-US" sz="3600" b="1" dirty="0">
              <a:latin typeface="+mn-lt"/>
            </a:rPr>
            <a:t>Remodel</a:t>
          </a:r>
        </a:p>
      </dgm:t>
    </dgm:pt>
    <dgm:pt modelId="{36D36C8E-D55D-4B84-AF3C-3C6E0B4E9B45}" type="parTrans" cxnId="{5B057092-389E-4E1D-AF69-90F196703A7F}">
      <dgm:prSet/>
      <dgm:spPr/>
      <dgm:t>
        <a:bodyPr/>
        <a:lstStyle/>
        <a:p>
          <a:endParaRPr lang="en-US"/>
        </a:p>
      </dgm:t>
    </dgm:pt>
    <dgm:pt modelId="{610D4B6B-4C16-4B99-B7AD-3183E2FAB54E}" type="sibTrans" cxnId="{5B057092-389E-4E1D-AF69-90F196703A7F}">
      <dgm:prSet/>
      <dgm:spPr/>
      <dgm:t>
        <a:bodyPr/>
        <a:lstStyle/>
        <a:p>
          <a:endParaRPr lang="en-US"/>
        </a:p>
      </dgm:t>
    </dgm:pt>
    <dgm:pt modelId="{3CA29EA8-0505-47D3-92E2-319F6230E33B}">
      <dgm:prSet phldrT="[Text]" custT="1"/>
      <dgm:spPr>
        <a:solidFill>
          <a:schemeClr val="tx2">
            <a:lumMod val="90000"/>
          </a:schemeClr>
        </a:solidFill>
      </dgm:spPr>
      <dgm:t>
        <a:bodyPr/>
        <a:lstStyle/>
        <a:p>
          <a:r>
            <a:rPr lang="en-US" sz="4400" b="1" dirty="0">
              <a:solidFill>
                <a:schemeClr val="bg1"/>
              </a:solidFill>
              <a:latin typeface="+mn-lt"/>
            </a:rPr>
            <a:t>Low-Cost </a:t>
          </a:r>
        </a:p>
        <a:p>
          <a:r>
            <a:rPr lang="en-US" sz="4400" b="1" dirty="0">
              <a:solidFill>
                <a:schemeClr val="bg1"/>
              </a:solidFill>
              <a:latin typeface="+mn-lt"/>
            </a:rPr>
            <a:t>High Impact</a:t>
          </a:r>
          <a:endParaRPr lang="en-US" sz="3600" b="1" dirty="0">
            <a:solidFill>
              <a:schemeClr val="bg1"/>
            </a:solidFill>
            <a:latin typeface="+mn-lt"/>
          </a:endParaRPr>
        </a:p>
      </dgm:t>
    </dgm:pt>
    <dgm:pt modelId="{3078BD92-AAED-4476-AA12-1EB760907AE3}" type="parTrans" cxnId="{8AE570EA-10C3-40BE-99B0-A99AE02E2011}">
      <dgm:prSet/>
      <dgm:spPr/>
      <dgm:t>
        <a:bodyPr/>
        <a:lstStyle/>
        <a:p>
          <a:endParaRPr lang="en-US"/>
        </a:p>
      </dgm:t>
    </dgm:pt>
    <dgm:pt modelId="{05FAB2FD-9659-4CD1-8FCC-83FCB677F895}" type="sibTrans" cxnId="{8AE570EA-10C3-40BE-99B0-A99AE02E2011}">
      <dgm:prSet/>
      <dgm:spPr/>
      <dgm:t>
        <a:bodyPr/>
        <a:lstStyle/>
        <a:p>
          <a:endParaRPr lang="en-US"/>
        </a:p>
      </dgm:t>
    </dgm:pt>
    <dgm:pt modelId="{2CEF7908-F4F3-4882-81C3-11E9AFDDA980}">
      <dgm:prSet phldrT="[Text]" custT="1"/>
      <dgm:spPr>
        <a:solidFill>
          <a:schemeClr val="tx2">
            <a:lumMod val="90000"/>
          </a:schemeClr>
        </a:solidFill>
      </dgm:spPr>
      <dgm:t>
        <a:bodyPr/>
        <a:lstStyle/>
        <a:p>
          <a:r>
            <a:rPr lang="en-US" sz="4800" b="1" dirty="0">
              <a:solidFill>
                <a:schemeClr val="bg1"/>
              </a:solidFill>
              <a:latin typeface="+mn-lt"/>
            </a:rPr>
            <a:t>Do it Yourself</a:t>
          </a:r>
        </a:p>
      </dgm:t>
    </dgm:pt>
    <dgm:pt modelId="{5CB77D4E-04EA-4F32-AC65-8C0E1DA2E223}" type="parTrans" cxnId="{FF208988-C293-4A5F-A4D5-78F6C10631AC}">
      <dgm:prSet/>
      <dgm:spPr/>
      <dgm:t>
        <a:bodyPr/>
        <a:lstStyle/>
        <a:p>
          <a:endParaRPr lang="en-US"/>
        </a:p>
      </dgm:t>
    </dgm:pt>
    <dgm:pt modelId="{B0CA3C60-0251-4693-8375-19AF1EBF7593}" type="sibTrans" cxnId="{FF208988-C293-4A5F-A4D5-78F6C10631AC}">
      <dgm:prSet/>
      <dgm:spPr/>
      <dgm:t>
        <a:bodyPr/>
        <a:lstStyle/>
        <a:p>
          <a:endParaRPr lang="en-US"/>
        </a:p>
      </dgm:t>
    </dgm:pt>
    <dgm:pt modelId="{344B6FC6-E58C-4CCD-BA96-518D73744435}" type="pres">
      <dgm:prSet presAssocID="{26FCCFE6-01CA-41F2-BD50-D9BEE12DD3B3}" presName="Name0" presStyleCnt="0">
        <dgm:presLayoutVars>
          <dgm:dir/>
          <dgm:animLvl val="lvl"/>
          <dgm:resizeHandles val="exact"/>
        </dgm:presLayoutVars>
      </dgm:prSet>
      <dgm:spPr/>
    </dgm:pt>
    <dgm:pt modelId="{6CDD710F-BFE2-4408-9690-8F64CAD82F5D}" type="pres">
      <dgm:prSet presAssocID="{DDDBB3CE-0F7C-4E7E-900D-5C76BFE89E51}" presName="Name8" presStyleCnt="0"/>
      <dgm:spPr/>
    </dgm:pt>
    <dgm:pt modelId="{2C7CC9E2-5643-41CD-A070-4A22675970E8}" type="pres">
      <dgm:prSet presAssocID="{DDDBB3CE-0F7C-4E7E-900D-5C76BFE89E51}" presName="level" presStyleLbl="node1" presStyleIdx="0" presStyleCnt="3">
        <dgm:presLayoutVars>
          <dgm:chMax val="1"/>
          <dgm:bulletEnabled val="1"/>
        </dgm:presLayoutVars>
      </dgm:prSet>
      <dgm:spPr/>
    </dgm:pt>
    <dgm:pt modelId="{D6F47C60-600E-4446-B8DA-B0D901E04C5E}" type="pres">
      <dgm:prSet presAssocID="{DDDBB3CE-0F7C-4E7E-900D-5C76BFE89E51}" presName="levelTx" presStyleLbl="revTx" presStyleIdx="0" presStyleCnt="0">
        <dgm:presLayoutVars>
          <dgm:chMax val="1"/>
          <dgm:bulletEnabled val="1"/>
        </dgm:presLayoutVars>
      </dgm:prSet>
      <dgm:spPr/>
    </dgm:pt>
    <dgm:pt modelId="{82108F8E-A325-4C2E-B027-BE49A25FD5CF}" type="pres">
      <dgm:prSet presAssocID="{3CA29EA8-0505-47D3-92E2-319F6230E33B}" presName="Name8" presStyleCnt="0"/>
      <dgm:spPr/>
    </dgm:pt>
    <dgm:pt modelId="{931CF89E-CF8C-405E-8D7A-3EC3C65A24A3}" type="pres">
      <dgm:prSet presAssocID="{3CA29EA8-0505-47D3-92E2-319F6230E33B}" presName="level" presStyleLbl="node1" presStyleIdx="1" presStyleCnt="3">
        <dgm:presLayoutVars>
          <dgm:chMax val="1"/>
          <dgm:bulletEnabled val="1"/>
        </dgm:presLayoutVars>
      </dgm:prSet>
      <dgm:spPr/>
    </dgm:pt>
    <dgm:pt modelId="{6648713D-42B1-4EE2-9606-E5228F2B8D1B}" type="pres">
      <dgm:prSet presAssocID="{3CA29EA8-0505-47D3-92E2-319F6230E33B}" presName="levelTx" presStyleLbl="revTx" presStyleIdx="0" presStyleCnt="0">
        <dgm:presLayoutVars>
          <dgm:chMax val="1"/>
          <dgm:bulletEnabled val="1"/>
        </dgm:presLayoutVars>
      </dgm:prSet>
      <dgm:spPr/>
    </dgm:pt>
    <dgm:pt modelId="{6940E04B-B0AD-4A0D-B7B4-696E1DDC83F3}" type="pres">
      <dgm:prSet presAssocID="{2CEF7908-F4F3-4882-81C3-11E9AFDDA980}" presName="Name8" presStyleCnt="0"/>
      <dgm:spPr/>
    </dgm:pt>
    <dgm:pt modelId="{C1CCE97E-8D0E-4826-B9CB-507F5D7FF055}" type="pres">
      <dgm:prSet presAssocID="{2CEF7908-F4F3-4882-81C3-11E9AFDDA980}" presName="level" presStyleLbl="node1" presStyleIdx="2" presStyleCnt="3" custScaleY="87893" custLinFactNeighborX="10735" custLinFactNeighborY="0">
        <dgm:presLayoutVars>
          <dgm:chMax val="1"/>
          <dgm:bulletEnabled val="1"/>
        </dgm:presLayoutVars>
      </dgm:prSet>
      <dgm:spPr/>
    </dgm:pt>
    <dgm:pt modelId="{581D418F-DCC8-4EA4-A840-10557807F597}" type="pres">
      <dgm:prSet presAssocID="{2CEF7908-F4F3-4882-81C3-11E9AFDDA980}" presName="levelTx" presStyleLbl="revTx" presStyleIdx="0" presStyleCnt="0">
        <dgm:presLayoutVars>
          <dgm:chMax val="1"/>
          <dgm:bulletEnabled val="1"/>
        </dgm:presLayoutVars>
      </dgm:prSet>
      <dgm:spPr/>
    </dgm:pt>
  </dgm:ptLst>
  <dgm:cxnLst>
    <dgm:cxn modelId="{CDAC760C-E344-4836-91A2-499B770E3419}" type="presOf" srcId="{2CEF7908-F4F3-4882-81C3-11E9AFDDA980}" destId="{581D418F-DCC8-4EA4-A840-10557807F597}" srcOrd="1" destOrd="0" presId="urn:microsoft.com/office/officeart/2005/8/layout/pyramid1"/>
    <dgm:cxn modelId="{B64ED614-410A-4D7D-8F84-C46DCA5DD45A}" type="presOf" srcId="{3CA29EA8-0505-47D3-92E2-319F6230E33B}" destId="{6648713D-42B1-4EE2-9606-E5228F2B8D1B}" srcOrd="1" destOrd="0" presId="urn:microsoft.com/office/officeart/2005/8/layout/pyramid1"/>
    <dgm:cxn modelId="{72EB4A59-8486-438D-83EA-02190363A43D}" type="presOf" srcId="{2CEF7908-F4F3-4882-81C3-11E9AFDDA980}" destId="{C1CCE97E-8D0E-4826-B9CB-507F5D7FF055}" srcOrd="0" destOrd="0" presId="urn:microsoft.com/office/officeart/2005/8/layout/pyramid1"/>
    <dgm:cxn modelId="{83A58E7B-D0D4-47BD-AE28-648C751CC4F0}" type="presOf" srcId="{DDDBB3CE-0F7C-4E7E-900D-5C76BFE89E51}" destId="{D6F47C60-600E-4446-B8DA-B0D901E04C5E}" srcOrd="1" destOrd="0" presId="urn:microsoft.com/office/officeart/2005/8/layout/pyramid1"/>
    <dgm:cxn modelId="{FF208988-C293-4A5F-A4D5-78F6C10631AC}" srcId="{26FCCFE6-01CA-41F2-BD50-D9BEE12DD3B3}" destId="{2CEF7908-F4F3-4882-81C3-11E9AFDDA980}" srcOrd="2" destOrd="0" parTransId="{5CB77D4E-04EA-4F32-AC65-8C0E1DA2E223}" sibTransId="{B0CA3C60-0251-4693-8375-19AF1EBF7593}"/>
    <dgm:cxn modelId="{00B1E18A-16F1-4345-9C28-11348945C7DF}" type="presOf" srcId="{DDDBB3CE-0F7C-4E7E-900D-5C76BFE89E51}" destId="{2C7CC9E2-5643-41CD-A070-4A22675970E8}" srcOrd="0" destOrd="0" presId="urn:microsoft.com/office/officeart/2005/8/layout/pyramid1"/>
    <dgm:cxn modelId="{5B057092-389E-4E1D-AF69-90F196703A7F}" srcId="{26FCCFE6-01CA-41F2-BD50-D9BEE12DD3B3}" destId="{DDDBB3CE-0F7C-4E7E-900D-5C76BFE89E51}" srcOrd="0" destOrd="0" parTransId="{36D36C8E-D55D-4B84-AF3C-3C6E0B4E9B45}" sibTransId="{610D4B6B-4C16-4B99-B7AD-3183E2FAB54E}"/>
    <dgm:cxn modelId="{A832729C-485F-4280-ACFA-E5A2AA82F6CD}" type="presOf" srcId="{26FCCFE6-01CA-41F2-BD50-D9BEE12DD3B3}" destId="{344B6FC6-E58C-4CCD-BA96-518D73744435}" srcOrd="0" destOrd="0" presId="urn:microsoft.com/office/officeart/2005/8/layout/pyramid1"/>
    <dgm:cxn modelId="{DD80BCAB-9ACA-4E45-AEA5-FBF16F7A690A}" type="presOf" srcId="{3CA29EA8-0505-47D3-92E2-319F6230E33B}" destId="{931CF89E-CF8C-405E-8D7A-3EC3C65A24A3}" srcOrd="0" destOrd="0" presId="urn:microsoft.com/office/officeart/2005/8/layout/pyramid1"/>
    <dgm:cxn modelId="{8AE570EA-10C3-40BE-99B0-A99AE02E2011}" srcId="{26FCCFE6-01CA-41F2-BD50-D9BEE12DD3B3}" destId="{3CA29EA8-0505-47D3-92E2-319F6230E33B}" srcOrd="1" destOrd="0" parTransId="{3078BD92-AAED-4476-AA12-1EB760907AE3}" sibTransId="{05FAB2FD-9659-4CD1-8FCC-83FCB677F895}"/>
    <dgm:cxn modelId="{4F59A934-63D7-4C91-B2B4-BC16AB3553C5}" type="presParOf" srcId="{344B6FC6-E58C-4CCD-BA96-518D73744435}" destId="{6CDD710F-BFE2-4408-9690-8F64CAD82F5D}" srcOrd="0" destOrd="0" presId="urn:microsoft.com/office/officeart/2005/8/layout/pyramid1"/>
    <dgm:cxn modelId="{B3458ED2-07E8-44F6-9A8B-81786D9D82A2}" type="presParOf" srcId="{6CDD710F-BFE2-4408-9690-8F64CAD82F5D}" destId="{2C7CC9E2-5643-41CD-A070-4A22675970E8}" srcOrd="0" destOrd="0" presId="urn:microsoft.com/office/officeart/2005/8/layout/pyramid1"/>
    <dgm:cxn modelId="{2806028E-CAD9-41A9-9BA7-60E8E77C0001}" type="presParOf" srcId="{6CDD710F-BFE2-4408-9690-8F64CAD82F5D}" destId="{D6F47C60-600E-4446-B8DA-B0D901E04C5E}" srcOrd="1" destOrd="0" presId="urn:microsoft.com/office/officeart/2005/8/layout/pyramid1"/>
    <dgm:cxn modelId="{4D254BA6-757B-4A0F-8271-E2435219E00B}" type="presParOf" srcId="{344B6FC6-E58C-4CCD-BA96-518D73744435}" destId="{82108F8E-A325-4C2E-B027-BE49A25FD5CF}" srcOrd="1" destOrd="0" presId="urn:microsoft.com/office/officeart/2005/8/layout/pyramid1"/>
    <dgm:cxn modelId="{855BA687-F521-4EBE-A0D6-B0F9A6F0BC03}" type="presParOf" srcId="{82108F8E-A325-4C2E-B027-BE49A25FD5CF}" destId="{931CF89E-CF8C-405E-8D7A-3EC3C65A24A3}" srcOrd="0" destOrd="0" presId="urn:microsoft.com/office/officeart/2005/8/layout/pyramid1"/>
    <dgm:cxn modelId="{89236A32-452A-469F-9BC4-DBF4F9662C1D}" type="presParOf" srcId="{82108F8E-A325-4C2E-B027-BE49A25FD5CF}" destId="{6648713D-42B1-4EE2-9606-E5228F2B8D1B}" srcOrd="1" destOrd="0" presId="urn:microsoft.com/office/officeart/2005/8/layout/pyramid1"/>
    <dgm:cxn modelId="{685EE2EC-14F3-4D8B-8E08-5757A0C62584}" type="presParOf" srcId="{344B6FC6-E58C-4CCD-BA96-518D73744435}" destId="{6940E04B-B0AD-4A0D-B7B4-696E1DDC83F3}" srcOrd="2" destOrd="0" presId="urn:microsoft.com/office/officeart/2005/8/layout/pyramid1"/>
    <dgm:cxn modelId="{CE0C8DB7-6F7C-4E7B-99A3-F8FCF45D6249}" type="presParOf" srcId="{6940E04B-B0AD-4A0D-B7B4-696E1DDC83F3}" destId="{C1CCE97E-8D0E-4826-B9CB-507F5D7FF055}" srcOrd="0" destOrd="0" presId="urn:microsoft.com/office/officeart/2005/8/layout/pyramid1"/>
    <dgm:cxn modelId="{0F49ED1E-080A-435E-AC8D-14999CF04E25}" type="presParOf" srcId="{6940E04B-B0AD-4A0D-B7B4-696E1DDC83F3}" destId="{581D418F-DCC8-4EA4-A840-10557807F597}"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45825E-E5B4-4C14-A248-EE17BD996176}">
      <dsp:nvSpPr>
        <dsp:cNvPr id="0" name=""/>
        <dsp:cNvSpPr/>
      </dsp:nvSpPr>
      <dsp:spPr>
        <a:xfrm>
          <a:off x="6184" y="291353"/>
          <a:ext cx="1938071" cy="1067716"/>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a:t>Home Modification Cost</a:t>
          </a:r>
        </a:p>
      </dsp:txBody>
      <dsp:txXfrm>
        <a:off x="37456" y="322625"/>
        <a:ext cx="1875527" cy="1005172"/>
      </dsp:txXfrm>
    </dsp:sp>
    <dsp:sp modelId="{E5E4C630-D827-458B-B1F4-666BE1E48E76}">
      <dsp:nvSpPr>
        <dsp:cNvPr id="0" name=""/>
        <dsp:cNvSpPr/>
      </dsp:nvSpPr>
      <dsp:spPr>
        <a:xfrm>
          <a:off x="199991" y="1359069"/>
          <a:ext cx="193807" cy="699860"/>
        </a:xfrm>
        <a:custGeom>
          <a:avLst/>
          <a:gdLst/>
          <a:ahLst/>
          <a:cxnLst/>
          <a:rect l="0" t="0" r="0" b="0"/>
          <a:pathLst>
            <a:path>
              <a:moveTo>
                <a:pt x="0" y="0"/>
              </a:moveTo>
              <a:lnTo>
                <a:pt x="0" y="699860"/>
              </a:lnTo>
              <a:lnTo>
                <a:pt x="193807" y="699860"/>
              </a:lnTo>
            </a:path>
          </a:pathLst>
        </a:custGeom>
        <a:noFill/>
        <a:ln w="6350" cap="flat" cmpd="sng" algn="ctr">
          <a:solidFill>
            <a:schemeClr val="accent4">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836DF80E-A8B6-4EC3-9C94-BB43C762B923}">
      <dsp:nvSpPr>
        <dsp:cNvPr id="0" name=""/>
        <dsp:cNvSpPr/>
      </dsp:nvSpPr>
      <dsp:spPr>
        <a:xfrm>
          <a:off x="393798" y="1592356"/>
          <a:ext cx="1493035" cy="933146"/>
        </a:xfrm>
        <a:prstGeom prst="roundRect">
          <a:avLst>
            <a:gd name="adj" fmla="val 10000"/>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0960" tIns="40640" rIns="60960" bIns="40640" numCol="1" spcCol="1270" anchor="ctr" anchorCtr="0">
          <a:noAutofit/>
        </a:bodyPr>
        <a:lstStyle/>
        <a:p>
          <a:pPr marL="0" lvl="0" indent="0" algn="ctr" defTabSz="1422400">
            <a:lnSpc>
              <a:spcPct val="90000"/>
            </a:lnSpc>
            <a:spcBef>
              <a:spcPct val="0"/>
            </a:spcBef>
            <a:spcAft>
              <a:spcPct val="35000"/>
            </a:spcAft>
            <a:buNone/>
          </a:pPr>
          <a:r>
            <a:rPr lang="en-US" sz="3200" b="1" kern="1200" dirty="0"/>
            <a:t>$72.00-$1,398</a:t>
          </a:r>
        </a:p>
      </dsp:txBody>
      <dsp:txXfrm>
        <a:off x="421129" y="1619687"/>
        <a:ext cx="1438373" cy="878484"/>
      </dsp:txXfrm>
    </dsp:sp>
    <dsp:sp modelId="{B66785E1-7208-4F19-BF2B-547DBF28D128}">
      <dsp:nvSpPr>
        <dsp:cNvPr id="0" name=""/>
        <dsp:cNvSpPr/>
      </dsp:nvSpPr>
      <dsp:spPr>
        <a:xfrm>
          <a:off x="2504554" y="358129"/>
          <a:ext cx="1791212" cy="1905383"/>
        </a:xfrm>
        <a:prstGeom prst="roundRect">
          <a:avLst>
            <a:gd name="adj" fmla="val 10000"/>
          </a:avLst>
        </a:prstGeom>
        <a:gradFill rotWithShape="0">
          <a:gsLst>
            <a:gs pos="0">
              <a:schemeClr val="accent3">
                <a:hueOff val="677650"/>
                <a:satOff val="25000"/>
                <a:lumOff val="-3676"/>
                <a:alphaOff val="0"/>
                <a:satMod val="103000"/>
                <a:lumMod val="102000"/>
                <a:tint val="94000"/>
              </a:schemeClr>
            </a:gs>
            <a:gs pos="50000">
              <a:schemeClr val="accent3">
                <a:hueOff val="677650"/>
                <a:satOff val="25000"/>
                <a:lumOff val="-3676"/>
                <a:alphaOff val="0"/>
                <a:satMod val="110000"/>
                <a:lumMod val="100000"/>
                <a:shade val="100000"/>
              </a:schemeClr>
            </a:gs>
            <a:gs pos="100000">
              <a:schemeClr val="accent3">
                <a:hueOff val="677650"/>
                <a:satOff val="25000"/>
                <a:lumOff val="-3676"/>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a:t>Emergency Room Visit with Discharge Home</a:t>
          </a:r>
        </a:p>
      </dsp:txBody>
      <dsp:txXfrm>
        <a:off x="2557017" y="410592"/>
        <a:ext cx="1686286" cy="1800457"/>
      </dsp:txXfrm>
    </dsp:sp>
    <dsp:sp modelId="{1435C19A-1178-499A-B43B-161BDEB5F153}">
      <dsp:nvSpPr>
        <dsp:cNvPr id="0" name=""/>
        <dsp:cNvSpPr/>
      </dsp:nvSpPr>
      <dsp:spPr>
        <a:xfrm>
          <a:off x="2683676" y="2263513"/>
          <a:ext cx="204689" cy="686226"/>
        </a:xfrm>
        <a:custGeom>
          <a:avLst/>
          <a:gdLst/>
          <a:ahLst/>
          <a:cxnLst/>
          <a:rect l="0" t="0" r="0" b="0"/>
          <a:pathLst>
            <a:path>
              <a:moveTo>
                <a:pt x="0" y="0"/>
              </a:moveTo>
              <a:lnTo>
                <a:pt x="0" y="686226"/>
              </a:lnTo>
              <a:lnTo>
                <a:pt x="204689" y="686226"/>
              </a:lnTo>
            </a:path>
          </a:pathLst>
        </a:custGeom>
        <a:noFill/>
        <a:ln w="6350" cap="flat" cmpd="sng" algn="ctr">
          <a:solidFill>
            <a:schemeClr val="accent4">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47309983-2A12-4658-80F2-4444CE449A3D}">
      <dsp:nvSpPr>
        <dsp:cNvPr id="0" name=""/>
        <dsp:cNvSpPr/>
      </dsp:nvSpPr>
      <dsp:spPr>
        <a:xfrm>
          <a:off x="2888365" y="2483166"/>
          <a:ext cx="1493035" cy="933146"/>
        </a:xfrm>
        <a:prstGeom prst="roundRect">
          <a:avLst>
            <a:gd name="adj" fmla="val 10000"/>
          </a:avLst>
        </a:prstGeom>
        <a:solidFill>
          <a:schemeClr val="lt1">
            <a:alpha val="90000"/>
            <a:hueOff val="0"/>
            <a:satOff val="0"/>
            <a:lumOff val="0"/>
            <a:alphaOff val="0"/>
          </a:schemeClr>
        </a:solidFill>
        <a:ln w="6350" cap="flat" cmpd="sng" algn="ctr">
          <a:solidFill>
            <a:schemeClr val="accent3">
              <a:hueOff val="677650"/>
              <a:satOff val="25000"/>
              <a:lumOff val="-3676"/>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8580" tIns="45720" rIns="68580" bIns="45720" numCol="1" spcCol="1270" anchor="ctr" anchorCtr="0">
          <a:noAutofit/>
        </a:bodyPr>
        <a:lstStyle/>
        <a:p>
          <a:pPr marL="0" lvl="0" indent="0" algn="ctr" defTabSz="1600200">
            <a:lnSpc>
              <a:spcPct val="90000"/>
            </a:lnSpc>
            <a:spcBef>
              <a:spcPct val="0"/>
            </a:spcBef>
            <a:spcAft>
              <a:spcPct val="35000"/>
            </a:spcAft>
            <a:buNone/>
          </a:pPr>
          <a:r>
            <a:rPr lang="en-US" sz="3600" b="1" kern="1200" dirty="0"/>
            <a:t>$3,294</a:t>
          </a:r>
        </a:p>
      </dsp:txBody>
      <dsp:txXfrm>
        <a:off x="2915696" y="2510497"/>
        <a:ext cx="1438373" cy="878484"/>
      </dsp:txXfrm>
    </dsp:sp>
    <dsp:sp modelId="{2DEC73B4-C1A4-46A0-B3E3-82FAE816A01D}">
      <dsp:nvSpPr>
        <dsp:cNvPr id="0" name=""/>
        <dsp:cNvSpPr/>
      </dsp:nvSpPr>
      <dsp:spPr>
        <a:xfrm>
          <a:off x="4728680" y="291353"/>
          <a:ext cx="1745582" cy="3163545"/>
        </a:xfrm>
        <a:prstGeom prst="roundRect">
          <a:avLst>
            <a:gd name="adj" fmla="val 10000"/>
          </a:avLst>
        </a:prstGeom>
        <a:gradFill rotWithShape="0">
          <a:gsLst>
            <a:gs pos="0">
              <a:schemeClr val="accent3">
                <a:hueOff val="1355300"/>
                <a:satOff val="50000"/>
                <a:lumOff val="-7353"/>
                <a:alphaOff val="0"/>
                <a:satMod val="103000"/>
                <a:lumMod val="102000"/>
                <a:tint val="94000"/>
              </a:schemeClr>
            </a:gs>
            <a:gs pos="50000">
              <a:schemeClr val="accent3">
                <a:hueOff val="1355300"/>
                <a:satOff val="50000"/>
                <a:lumOff val="-7353"/>
                <a:alphaOff val="0"/>
                <a:satMod val="110000"/>
                <a:lumMod val="100000"/>
                <a:shade val="100000"/>
              </a:schemeClr>
            </a:gs>
            <a:gs pos="100000">
              <a:schemeClr val="accent3">
                <a:hueOff val="1355300"/>
                <a:satOff val="50000"/>
                <a:lumOff val="-735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40640" rIns="60960" bIns="40640" numCol="1" spcCol="1270" anchor="ctr" anchorCtr="0">
          <a:noAutofit/>
        </a:bodyPr>
        <a:lstStyle/>
        <a:p>
          <a:pPr marL="0" lvl="0" indent="0" algn="ctr" defTabSz="1422400">
            <a:lnSpc>
              <a:spcPct val="90000"/>
            </a:lnSpc>
            <a:spcBef>
              <a:spcPct val="0"/>
            </a:spcBef>
            <a:spcAft>
              <a:spcPct val="35000"/>
            </a:spcAft>
            <a:buNone/>
          </a:pPr>
          <a:r>
            <a:rPr lang="en-US" sz="3200" b="1" kern="1200" dirty="0"/>
            <a:t>Home Health</a:t>
          </a:r>
        </a:p>
      </dsp:txBody>
      <dsp:txXfrm>
        <a:off x="4779806" y="342479"/>
        <a:ext cx="1643330" cy="3061293"/>
      </dsp:txXfrm>
    </dsp:sp>
    <dsp:sp modelId="{6EDF9504-D66D-487C-AE84-E152F1B2BEE5}">
      <dsp:nvSpPr>
        <dsp:cNvPr id="0" name=""/>
        <dsp:cNvSpPr/>
      </dsp:nvSpPr>
      <dsp:spPr>
        <a:xfrm>
          <a:off x="4903239" y="3454899"/>
          <a:ext cx="174558" cy="699860"/>
        </a:xfrm>
        <a:custGeom>
          <a:avLst/>
          <a:gdLst/>
          <a:ahLst/>
          <a:cxnLst/>
          <a:rect l="0" t="0" r="0" b="0"/>
          <a:pathLst>
            <a:path>
              <a:moveTo>
                <a:pt x="0" y="0"/>
              </a:moveTo>
              <a:lnTo>
                <a:pt x="0" y="699860"/>
              </a:lnTo>
              <a:lnTo>
                <a:pt x="174558" y="699860"/>
              </a:lnTo>
            </a:path>
          </a:pathLst>
        </a:custGeom>
        <a:noFill/>
        <a:ln w="6350" cap="flat" cmpd="sng" algn="ctr">
          <a:solidFill>
            <a:schemeClr val="accent4">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BBB69A40-0C32-4D25-9541-B5F38061F6D5}">
      <dsp:nvSpPr>
        <dsp:cNvPr id="0" name=""/>
        <dsp:cNvSpPr/>
      </dsp:nvSpPr>
      <dsp:spPr>
        <a:xfrm>
          <a:off x="5077797" y="3688185"/>
          <a:ext cx="1493035" cy="933146"/>
        </a:xfrm>
        <a:prstGeom prst="roundRect">
          <a:avLst>
            <a:gd name="adj" fmla="val 10000"/>
          </a:avLst>
        </a:prstGeom>
        <a:solidFill>
          <a:schemeClr val="lt1">
            <a:alpha val="90000"/>
            <a:hueOff val="0"/>
            <a:satOff val="0"/>
            <a:lumOff val="0"/>
            <a:alphaOff val="0"/>
          </a:schemeClr>
        </a:solidFill>
        <a:ln w="6350" cap="flat" cmpd="sng" algn="ctr">
          <a:solidFill>
            <a:schemeClr val="accent3">
              <a:hueOff val="1355300"/>
              <a:satOff val="50000"/>
              <a:lumOff val="-7353"/>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8580" tIns="45720" rIns="68580" bIns="45720" numCol="1" spcCol="1270" anchor="ctr" anchorCtr="0">
          <a:noAutofit/>
        </a:bodyPr>
        <a:lstStyle/>
        <a:p>
          <a:pPr marL="0" lvl="0" indent="0" algn="ctr" defTabSz="1600200">
            <a:lnSpc>
              <a:spcPct val="90000"/>
            </a:lnSpc>
            <a:spcBef>
              <a:spcPct val="0"/>
            </a:spcBef>
            <a:spcAft>
              <a:spcPct val="35000"/>
            </a:spcAft>
            <a:buNone/>
          </a:pPr>
          <a:r>
            <a:rPr lang="en-US" sz="3600" b="1" kern="1200" dirty="0"/>
            <a:t>$3,813</a:t>
          </a:r>
        </a:p>
      </dsp:txBody>
      <dsp:txXfrm>
        <a:off x="5105128" y="3715516"/>
        <a:ext cx="1438373" cy="878484"/>
      </dsp:txXfrm>
    </dsp:sp>
    <dsp:sp modelId="{AD7EB3E9-9258-4159-A1AC-B04F928CFE97}">
      <dsp:nvSpPr>
        <dsp:cNvPr id="0" name=""/>
        <dsp:cNvSpPr/>
      </dsp:nvSpPr>
      <dsp:spPr>
        <a:xfrm>
          <a:off x="7037405" y="291353"/>
          <a:ext cx="1950743" cy="4010619"/>
        </a:xfrm>
        <a:prstGeom prst="roundRect">
          <a:avLst>
            <a:gd name="adj" fmla="val 10000"/>
          </a:avLst>
        </a:prstGeom>
        <a:gradFill rotWithShape="0">
          <a:gsLst>
            <a:gs pos="0">
              <a:schemeClr val="accent3">
                <a:hueOff val="2032949"/>
                <a:satOff val="75000"/>
                <a:lumOff val="-11029"/>
                <a:alphaOff val="0"/>
                <a:satMod val="103000"/>
                <a:lumMod val="102000"/>
                <a:tint val="94000"/>
              </a:schemeClr>
            </a:gs>
            <a:gs pos="50000">
              <a:schemeClr val="accent3">
                <a:hueOff val="2032949"/>
                <a:satOff val="75000"/>
                <a:lumOff val="-11029"/>
                <a:alphaOff val="0"/>
                <a:satMod val="110000"/>
                <a:lumMod val="100000"/>
                <a:shade val="100000"/>
              </a:schemeClr>
            </a:gs>
            <a:gs pos="100000">
              <a:schemeClr val="accent3">
                <a:hueOff val="2032949"/>
                <a:satOff val="75000"/>
                <a:lumOff val="-11029"/>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45720" rIns="68580" bIns="45720" numCol="1" spcCol="1270" anchor="ctr" anchorCtr="0">
          <a:noAutofit/>
        </a:bodyPr>
        <a:lstStyle/>
        <a:p>
          <a:pPr marL="0" lvl="0" indent="0" algn="ctr" defTabSz="1600200">
            <a:lnSpc>
              <a:spcPct val="90000"/>
            </a:lnSpc>
            <a:spcBef>
              <a:spcPct val="0"/>
            </a:spcBef>
            <a:spcAft>
              <a:spcPct val="35000"/>
            </a:spcAft>
            <a:buNone/>
          </a:pPr>
          <a:r>
            <a:rPr lang="en-US" sz="3600" b="1" kern="1200" dirty="0"/>
            <a:t>Skilled Nursing Stay</a:t>
          </a:r>
        </a:p>
      </dsp:txBody>
      <dsp:txXfrm>
        <a:off x="7094540" y="348488"/>
        <a:ext cx="1836473" cy="3896349"/>
      </dsp:txXfrm>
    </dsp:sp>
    <dsp:sp modelId="{EE5E1E9C-1C9C-4E8A-9315-5C4FF79FA339}">
      <dsp:nvSpPr>
        <dsp:cNvPr id="0" name=""/>
        <dsp:cNvSpPr/>
      </dsp:nvSpPr>
      <dsp:spPr>
        <a:xfrm>
          <a:off x="7232480" y="4301972"/>
          <a:ext cx="195074" cy="699860"/>
        </a:xfrm>
        <a:custGeom>
          <a:avLst/>
          <a:gdLst/>
          <a:ahLst/>
          <a:cxnLst/>
          <a:rect l="0" t="0" r="0" b="0"/>
          <a:pathLst>
            <a:path>
              <a:moveTo>
                <a:pt x="0" y="0"/>
              </a:moveTo>
              <a:lnTo>
                <a:pt x="0" y="699860"/>
              </a:lnTo>
              <a:lnTo>
                <a:pt x="195074" y="699860"/>
              </a:lnTo>
            </a:path>
          </a:pathLst>
        </a:custGeom>
        <a:noFill/>
        <a:ln w="6350" cap="flat" cmpd="sng" algn="ctr">
          <a:solidFill>
            <a:schemeClr val="accent4">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595F68AB-1236-4804-9D69-2BC406DA3977}">
      <dsp:nvSpPr>
        <dsp:cNvPr id="0" name=""/>
        <dsp:cNvSpPr/>
      </dsp:nvSpPr>
      <dsp:spPr>
        <a:xfrm>
          <a:off x="7427554" y="4535259"/>
          <a:ext cx="1809140" cy="933146"/>
        </a:xfrm>
        <a:prstGeom prst="roundRect">
          <a:avLst>
            <a:gd name="adj" fmla="val 10000"/>
          </a:avLst>
        </a:prstGeom>
        <a:solidFill>
          <a:schemeClr val="lt1">
            <a:alpha val="90000"/>
            <a:hueOff val="0"/>
            <a:satOff val="0"/>
            <a:lumOff val="0"/>
            <a:alphaOff val="0"/>
          </a:schemeClr>
        </a:solidFill>
        <a:ln w="6350" cap="flat" cmpd="sng" algn="ctr">
          <a:solidFill>
            <a:schemeClr val="accent3">
              <a:hueOff val="2032949"/>
              <a:satOff val="75000"/>
              <a:lumOff val="-11029"/>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8580" tIns="45720" rIns="68580" bIns="45720" numCol="1" spcCol="1270" anchor="ctr" anchorCtr="0">
          <a:noAutofit/>
        </a:bodyPr>
        <a:lstStyle/>
        <a:p>
          <a:pPr marL="0" lvl="0" indent="0" algn="ctr" defTabSz="1600200">
            <a:lnSpc>
              <a:spcPct val="90000"/>
            </a:lnSpc>
            <a:spcBef>
              <a:spcPct val="0"/>
            </a:spcBef>
            <a:spcAft>
              <a:spcPct val="35000"/>
            </a:spcAft>
            <a:buNone/>
          </a:pPr>
          <a:r>
            <a:rPr lang="en-US" sz="3600" b="1" kern="1200" dirty="0"/>
            <a:t>$13,475</a:t>
          </a:r>
        </a:p>
      </dsp:txBody>
      <dsp:txXfrm>
        <a:off x="7454885" y="4562590"/>
        <a:ext cx="1754478" cy="878484"/>
      </dsp:txXfrm>
    </dsp:sp>
    <dsp:sp modelId="{8CA5E525-8E92-4C88-9D3E-D4020548DFFE}">
      <dsp:nvSpPr>
        <dsp:cNvPr id="0" name=""/>
        <dsp:cNvSpPr/>
      </dsp:nvSpPr>
      <dsp:spPr>
        <a:xfrm>
          <a:off x="9548907" y="259206"/>
          <a:ext cx="1920789" cy="4855844"/>
        </a:xfrm>
        <a:prstGeom prst="roundRect">
          <a:avLst>
            <a:gd name="adj" fmla="val 10000"/>
          </a:avLst>
        </a:prstGeom>
        <a:gradFill rotWithShape="0">
          <a:gsLst>
            <a:gs pos="0">
              <a:schemeClr val="accent3">
                <a:hueOff val="2710599"/>
                <a:satOff val="100000"/>
                <a:lumOff val="-14706"/>
                <a:alphaOff val="0"/>
                <a:satMod val="103000"/>
                <a:lumMod val="102000"/>
                <a:tint val="94000"/>
              </a:schemeClr>
            </a:gs>
            <a:gs pos="50000">
              <a:schemeClr val="accent3">
                <a:hueOff val="2710599"/>
                <a:satOff val="100000"/>
                <a:lumOff val="-14706"/>
                <a:alphaOff val="0"/>
                <a:satMod val="110000"/>
                <a:lumMod val="100000"/>
                <a:shade val="100000"/>
              </a:schemeClr>
            </a:gs>
            <a:gs pos="100000">
              <a:schemeClr val="accent3">
                <a:hueOff val="2710599"/>
                <a:satOff val="100000"/>
                <a:lumOff val="-14706"/>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45720" rIns="68580" bIns="45720" numCol="1" spcCol="1270" anchor="ctr" anchorCtr="0">
          <a:noAutofit/>
        </a:bodyPr>
        <a:lstStyle/>
        <a:p>
          <a:pPr marL="0" lvl="0" indent="0" algn="ctr" defTabSz="1600200">
            <a:lnSpc>
              <a:spcPct val="90000"/>
            </a:lnSpc>
            <a:spcBef>
              <a:spcPct val="0"/>
            </a:spcBef>
            <a:spcAft>
              <a:spcPct val="35000"/>
            </a:spcAft>
            <a:buNone/>
          </a:pPr>
          <a:r>
            <a:rPr lang="en-US" sz="3600" b="1" kern="1200" dirty="0"/>
            <a:t>Hospital Stay</a:t>
          </a:r>
        </a:p>
      </dsp:txBody>
      <dsp:txXfrm>
        <a:off x="9605165" y="315464"/>
        <a:ext cx="1808273" cy="4743328"/>
      </dsp:txXfrm>
    </dsp:sp>
    <dsp:sp modelId="{5531C1A9-25AA-42DD-BEC9-C3140B59C86C}">
      <dsp:nvSpPr>
        <dsp:cNvPr id="0" name=""/>
        <dsp:cNvSpPr/>
      </dsp:nvSpPr>
      <dsp:spPr>
        <a:xfrm>
          <a:off x="9740986" y="5115051"/>
          <a:ext cx="186177" cy="736719"/>
        </a:xfrm>
        <a:custGeom>
          <a:avLst/>
          <a:gdLst/>
          <a:ahLst/>
          <a:cxnLst/>
          <a:rect l="0" t="0" r="0" b="0"/>
          <a:pathLst>
            <a:path>
              <a:moveTo>
                <a:pt x="0" y="0"/>
              </a:moveTo>
              <a:lnTo>
                <a:pt x="0" y="736719"/>
              </a:lnTo>
              <a:lnTo>
                <a:pt x="186177" y="736719"/>
              </a:lnTo>
            </a:path>
          </a:pathLst>
        </a:custGeom>
        <a:noFill/>
        <a:ln w="6350" cap="flat" cmpd="sng" algn="ctr">
          <a:solidFill>
            <a:schemeClr val="accent4">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F2E12B6A-C5A2-46A5-B4EB-00CBB07ED6AD}">
      <dsp:nvSpPr>
        <dsp:cNvPr id="0" name=""/>
        <dsp:cNvSpPr/>
      </dsp:nvSpPr>
      <dsp:spPr>
        <a:xfrm>
          <a:off x="9927164" y="5385197"/>
          <a:ext cx="1758078" cy="933146"/>
        </a:xfrm>
        <a:prstGeom prst="roundRect">
          <a:avLst>
            <a:gd name="adj" fmla="val 10000"/>
          </a:avLst>
        </a:prstGeom>
        <a:solidFill>
          <a:schemeClr val="lt1">
            <a:alpha val="90000"/>
            <a:hueOff val="0"/>
            <a:satOff val="0"/>
            <a:lumOff val="0"/>
            <a:alphaOff val="0"/>
          </a:schemeClr>
        </a:solidFill>
        <a:ln w="6350" cap="flat" cmpd="sng" algn="ctr">
          <a:solidFill>
            <a:schemeClr val="accent3">
              <a:hueOff val="2710599"/>
              <a:satOff val="100000"/>
              <a:lumOff val="-14706"/>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8580" tIns="45720" rIns="68580" bIns="45720" numCol="1" spcCol="1270" anchor="ctr" anchorCtr="0">
          <a:noAutofit/>
        </a:bodyPr>
        <a:lstStyle/>
        <a:p>
          <a:pPr marL="0" lvl="0" indent="0" algn="r" defTabSz="1600200">
            <a:lnSpc>
              <a:spcPct val="90000"/>
            </a:lnSpc>
            <a:spcBef>
              <a:spcPct val="0"/>
            </a:spcBef>
            <a:spcAft>
              <a:spcPct val="35000"/>
            </a:spcAft>
            <a:buNone/>
          </a:pPr>
          <a:r>
            <a:rPr lang="en-US" sz="3600" b="1" kern="1200" dirty="0"/>
            <a:t>$31,091</a:t>
          </a:r>
        </a:p>
      </dsp:txBody>
      <dsp:txXfrm>
        <a:off x="9954495" y="5412528"/>
        <a:ext cx="1703416" cy="87848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7CC9E2-5643-41CD-A070-4A22675970E8}">
      <dsp:nvSpPr>
        <dsp:cNvPr id="0" name=""/>
        <dsp:cNvSpPr/>
      </dsp:nvSpPr>
      <dsp:spPr>
        <a:xfrm>
          <a:off x="2573622" y="0"/>
          <a:ext cx="2739455" cy="1888062"/>
        </a:xfrm>
        <a:prstGeom prst="trapezoid">
          <a:avLst>
            <a:gd name="adj" fmla="val 72547"/>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0" tIns="63500" rIns="63500" bIns="63500" numCol="1" spcCol="1270" anchor="ctr" anchorCtr="0">
          <a:noAutofit/>
        </a:bodyPr>
        <a:lstStyle/>
        <a:p>
          <a:pPr marL="0" lvl="0" indent="0" algn="ctr" defTabSz="2222500">
            <a:lnSpc>
              <a:spcPct val="90000"/>
            </a:lnSpc>
            <a:spcBef>
              <a:spcPct val="0"/>
            </a:spcBef>
            <a:spcAft>
              <a:spcPct val="35000"/>
            </a:spcAft>
            <a:buNone/>
          </a:pPr>
          <a:endParaRPr lang="en-US" sz="5000" kern="1200" dirty="0"/>
        </a:p>
        <a:p>
          <a:pPr marL="0" lvl="0" indent="0" algn="ctr" defTabSz="2222500">
            <a:lnSpc>
              <a:spcPct val="90000"/>
            </a:lnSpc>
            <a:spcBef>
              <a:spcPct val="0"/>
            </a:spcBef>
            <a:spcAft>
              <a:spcPct val="35000"/>
            </a:spcAft>
            <a:buNone/>
          </a:pPr>
          <a:r>
            <a:rPr lang="en-US" sz="3600" b="1" kern="1200" dirty="0">
              <a:latin typeface="+mn-lt"/>
            </a:rPr>
            <a:t>Remodel</a:t>
          </a:r>
        </a:p>
      </dsp:txBody>
      <dsp:txXfrm>
        <a:off x="2573622" y="0"/>
        <a:ext cx="2739455" cy="1888062"/>
      </dsp:txXfrm>
    </dsp:sp>
    <dsp:sp modelId="{931CF89E-CF8C-405E-8D7A-3EC3C65A24A3}">
      <dsp:nvSpPr>
        <dsp:cNvPr id="0" name=""/>
        <dsp:cNvSpPr/>
      </dsp:nvSpPr>
      <dsp:spPr>
        <a:xfrm>
          <a:off x="1203894" y="1888062"/>
          <a:ext cx="5478910" cy="1888062"/>
        </a:xfrm>
        <a:prstGeom prst="trapezoid">
          <a:avLst>
            <a:gd name="adj" fmla="val 72547"/>
          </a:avLst>
        </a:prstGeom>
        <a:solidFill>
          <a:schemeClr val="accent4">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55880" bIns="55880" numCol="1" spcCol="1270" anchor="ctr" anchorCtr="0">
          <a:noAutofit/>
        </a:bodyPr>
        <a:lstStyle/>
        <a:p>
          <a:pPr marL="0" lvl="0" indent="0" algn="ctr" defTabSz="1955800">
            <a:lnSpc>
              <a:spcPct val="90000"/>
            </a:lnSpc>
            <a:spcBef>
              <a:spcPct val="0"/>
            </a:spcBef>
            <a:spcAft>
              <a:spcPct val="35000"/>
            </a:spcAft>
            <a:buNone/>
          </a:pPr>
          <a:r>
            <a:rPr lang="en-US" sz="4400" b="1" kern="1200" dirty="0">
              <a:latin typeface="+mn-lt"/>
            </a:rPr>
            <a:t>Low-Cost </a:t>
          </a:r>
        </a:p>
        <a:p>
          <a:pPr marL="0" lvl="0" indent="0" algn="ctr" defTabSz="1955800">
            <a:lnSpc>
              <a:spcPct val="90000"/>
            </a:lnSpc>
            <a:spcBef>
              <a:spcPct val="0"/>
            </a:spcBef>
            <a:spcAft>
              <a:spcPct val="35000"/>
            </a:spcAft>
            <a:buNone/>
          </a:pPr>
          <a:r>
            <a:rPr lang="en-US" sz="4400" b="1" kern="1200" dirty="0">
              <a:latin typeface="+mn-lt"/>
            </a:rPr>
            <a:t>High Impact</a:t>
          </a:r>
        </a:p>
      </dsp:txBody>
      <dsp:txXfrm>
        <a:off x="2162704" y="1888062"/>
        <a:ext cx="3561291" cy="1888062"/>
      </dsp:txXfrm>
    </dsp:sp>
    <dsp:sp modelId="{C1CCE97E-8D0E-4826-B9CB-507F5D7FF055}">
      <dsp:nvSpPr>
        <dsp:cNvPr id="0" name=""/>
        <dsp:cNvSpPr/>
      </dsp:nvSpPr>
      <dsp:spPr>
        <a:xfrm>
          <a:off x="0" y="3776125"/>
          <a:ext cx="7886700" cy="1659474"/>
        </a:xfrm>
        <a:prstGeom prst="trapezoid">
          <a:avLst>
            <a:gd name="adj" fmla="val 72547"/>
          </a:avLst>
        </a:prstGeom>
        <a:solidFill>
          <a:schemeClr val="accent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55880" bIns="55880" numCol="1" spcCol="1270" anchor="ctr" anchorCtr="0">
          <a:noAutofit/>
        </a:bodyPr>
        <a:lstStyle/>
        <a:p>
          <a:pPr marL="0" lvl="0" indent="0" algn="ctr" defTabSz="1955800">
            <a:lnSpc>
              <a:spcPct val="90000"/>
            </a:lnSpc>
            <a:spcBef>
              <a:spcPct val="0"/>
            </a:spcBef>
            <a:spcAft>
              <a:spcPct val="35000"/>
            </a:spcAft>
            <a:buNone/>
          </a:pPr>
          <a:r>
            <a:rPr lang="en-US" sz="4400" b="1" kern="1200" dirty="0">
              <a:latin typeface="+mn-lt"/>
            </a:rPr>
            <a:t>Do it Yourself</a:t>
          </a:r>
        </a:p>
      </dsp:txBody>
      <dsp:txXfrm>
        <a:off x="1380172" y="3776125"/>
        <a:ext cx="5126355" cy="165947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7CC9E2-5643-41CD-A070-4A22675970E8}">
      <dsp:nvSpPr>
        <dsp:cNvPr id="0" name=""/>
        <dsp:cNvSpPr/>
      </dsp:nvSpPr>
      <dsp:spPr>
        <a:xfrm>
          <a:off x="2573622" y="0"/>
          <a:ext cx="2739455" cy="1888062"/>
        </a:xfrm>
        <a:prstGeom prst="trapezoid">
          <a:avLst>
            <a:gd name="adj" fmla="val 72547"/>
          </a:avLst>
        </a:prstGeom>
        <a:solidFill>
          <a:schemeClr val="tx2">
            <a:lumMod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0" tIns="63500" rIns="63500" bIns="63500" numCol="1" spcCol="1270" anchor="ctr" anchorCtr="0">
          <a:noAutofit/>
        </a:bodyPr>
        <a:lstStyle/>
        <a:p>
          <a:pPr marL="0" lvl="0" indent="0" algn="ctr" defTabSz="2222500">
            <a:lnSpc>
              <a:spcPct val="90000"/>
            </a:lnSpc>
            <a:spcBef>
              <a:spcPct val="0"/>
            </a:spcBef>
            <a:spcAft>
              <a:spcPct val="35000"/>
            </a:spcAft>
            <a:buNone/>
          </a:pPr>
          <a:endParaRPr lang="en-US" sz="5000" kern="1200" dirty="0">
            <a:solidFill>
              <a:schemeClr val="bg1"/>
            </a:solidFill>
          </a:endParaRPr>
        </a:p>
        <a:p>
          <a:pPr marL="0" lvl="0" indent="0" algn="ctr" defTabSz="2222500">
            <a:lnSpc>
              <a:spcPct val="90000"/>
            </a:lnSpc>
            <a:spcBef>
              <a:spcPct val="0"/>
            </a:spcBef>
            <a:spcAft>
              <a:spcPct val="35000"/>
            </a:spcAft>
            <a:buNone/>
          </a:pPr>
          <a:r>
            <a:rPr lang="en-US" sz="3600" b="1" kern="1200" dirty="0">
              <a:solidFill>
                <a:schemeClr val="bg1"/>
              </a:solidFill>
              <a:latin typeface="+mn-lt"/>
            </a:rPr>
            <a:t>Remodel</a:t>
          </a:r>
        </a:p>
      </dsp:txBody>
      <dsp:txXfrm>
        <a:off x="2573622" y="0"/>
        <a:ext cx="2739455" cy="1888062"/>
      </dsp:txXfrm>
    </dsp:sp>
    <dsp:sp modelId="{931CF89E-CF8C-405E-8D7A-3EC3C65A24A3}">
      <dsp:nvSpPr>
        <dsp:cNvPr id="0" name=""/>
        <dsp:cNvSpPr/>
      </dsp:nvSpPr>
      <dsp:spPr>
        <a:xfrm>
          <a:off x="1203894" y="1888062"/>
          <a:ext cx="5478910" cy="1888062"/>
        </a:xfrm>
        <a:prstGeom prst="trapezoid">
          <a:avLst>
            <a:gd name="adj" fmla="val 72547"/>
          </a:avLst>
        </a:prstGeom>
        <a:solidFill>
          <a:schemeClr val="tx2">
            <a:lumMod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55880" bIns="55880" numCol="1" spcCol="1270" anchor="ctr" anchorCtr="0">
          <a:noAutofit/>
        </a:bodyPr>
        <a:lstStyle/>
        <a:p>
          <a:pPr marL="0" lvl="0" indent="0" algn="ctr" defTabSz="1955800">
            <a:lnSpc>
              <a:spcPct val="90000"/>
            </a:lnSpc>
            <a:spcBef>
              <a:spcPct val="0"/>
            </a:spcBef>
            <a:spcAft>
              <a:spcPct val="35000"/>
            </a:spcAft>
            <a:buNone/>
          </a:pPr>
          <a:r>
            <a:rPr lang="en-US" sz="4400" b="1" kern="1200" dirty="0">
              <a:solidFill>
                <a:schemeClr val="bg1"/>
              </a:solidFill>
              <a:latin typeface="+mn-lt"/>
            </a:rPr>
            <a:t>Low-Cost </a:t>
          </a:r>
        </a:p>
        <a:p>
          <a:pPr marL="0" lvl="0" indent="0" algn="ctr" defTabSz="1955800">
            <a:lnSpc>
              <a:spcPct val="90000"/>
            </a:lnSpc>
            <a:spcBef>
              <a:spcPct val="0"/>
            </a:spcBef>
            <a:spcAft>
              <a:spcPct val="35000"/>
            </a:spcAft>
            <a:buNone/>
          </a:pPr>
          <a:r>
            <a:rPr lang="en-US" sz="4400" b="1" kern="1200" dirty="0">
              <a:solidFill>
                <a:schemeClr val="bg1"/>
              </a:solidFill>
              <a:latin typeface="+mn-lt"/>
            </a:rPr>
            <a:t>High Impact</a:t>
          </a:r>
          <a:endParaRPr lang="en-US" sz="3600" b="1" kern="1200" dirty="0">
            <a:solidFill>
              <a:schemeClr val="bg1"/>
            </a:solidFill>
            <a:latin typeface="+mn-lt"/>
          </a:endParaRPr>
        </a:p>
      </dsp:txBody>
      <dsp:txXfrm>
        <a:off x="2162704" y="1888062"/>
        <a:ext cx="3561291" cy="1888062"/>
      </dsp:txXfrm>
    </dsp:sp>
    <dsp:sp modelId="{C1CCE97E-8D0E-4826-B9CB-507F5D7FF055}">
      <dsp:nvSpPr>
        <dsp:cNvPr id="0" name=""/>
        <dsp:cNvSpPr/>
      </dsp:nvSpPr>
      <dsp:spPr>
        <a:xfrm>
          <a:off x="0" y="3776125"/>
          <a:ext cx="7886700" cy="1659474"/>
        </a:xfrm>
        <a:prstGeom prst="trapezoid">
          <a:avLst>
            <a:gd name="adj" fmla="val 72547"/>
          </a:avLst>
        </a:prstGeom>
        <a:solidFill>
          <a:schemeClr val="accent2">
            <a:lumMod val="50000"/>
          </a:schemeClr>
        </a:solidFill>
        <a:ln w="76200" cap="flat" cmpd="sng" algn="ctr">
          <a:solidFill>
            <a:srgbClr val="FFC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55880" bIns="55880" numCol="1" spcCol="1270" anchor="ctr" anchorCtr="0">
          <a:noAutofit/>
        </a:bodyPr>
        <a:lstStyle/>
        <a:p>
          <a:pPr marL="0" lvl="0" indent="0" algn="ctr" defTabSz="1955800">
            <a:lnSpc>
              <a:spcPct val="90000"/>
            </a:lnSpc>
            <a:spcBef>
              <a:spcPct val="0"/>
            </a:spcBef>
            <a:spcAft>
              <a:spcPct val="35000"/>
            </a:spcAft>
            <a:buNone/>
          </a:pPr>
          <a:r>
            <a:rPr lang="en-US" sz="4400" b="1" kern="1200" dirty="0">
              <a:latin typeface="+mn-lt"/>
            </a:rPr>
            <a:t>Do it Yourself</a:t>
          </a:r>
        </a:p>
      </dsp:txBody>
      <dsp:txXfrm>
        <a:off x="1380172" y="3776125"/>
        <a:ext cx="5126355" cy="165947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7CC9E2-5643-41CD-A070-4A22675970E8}">
      <dsp:nvSpPr>
        <dsp:cNvPr id="0" name=""/>
        <dsp:cNvSpPr/>
      </dsp:nvSpPr>
      <dsp:spPr>
        <a:xfrm>
          <a:off x="2573622" y="0"/>
          <a:ext cx="2739455" cy="1888062"/>
        </a:xfrm>
        <a:prstGeom prst="trapezoid">
          <a:avLst>
            <a:gd name="adj" fmla="val 72547"/>
          </a:avLst>
        </a:prstGeom>
        <a:solidFill>
          <a:schemeClr val="tx2">
            <a:lumMod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0" tIns="63500" rIns="63500" bIns="63500" numCol="1" spcCol="1270" anchor="ctr" anchorCtr="0">
          <a:noAutofit/>
        </a:bodyPr>
        <a:lstStyle/>
        <a:p>
          <a:pPr marL="0" lvl="0" indent="0" algn="ctr" defTabSz="2222500">
            <a:lnSpc>
              <a:spcPct val="90000"/>
            </a:lnSpc>
            <a:spcBef>
              <a:spcPct val="0"/>
            </a:spcBef>
            <a:spcAft>
              <a:spcPct val="35000"/>
            </a:spcAft>
            <a:buNone/>
          </a:pPr>
          <a:endParaRPr lang="en-US" sz="5000" kern="1200" dirty="0">
            <a:solidFill>
              <a:schemeClr val="bg1"/>
            </a:solidFill>
          </a:endParaRPr>
        </a:p>
        <a:p>
          <a:pPr marL="0" lvl="0" indent="0" algn="ctr" defTabSz="2222500">
            <a:lnSpc>
              <a:spcPct val="90000"/>
            </a:lnSpc>
            <a:spcBef>
              <a:spcPct val="0"/>
            </a:spcBef>
            <a:spcAft>
              <a:spcPct val="35000"/>
            </a:spcAft>
            <a:buNone/>
          </a:pPr>
          <a:r>
            <a:rPr lang="en-US" sz="3600" b="1" kern="1200" dirty="0">
              <a:solidFill>
                <a:schemeClr val="bg1"/>
              </a:solidFill>
              <a:latin typeface="+mn-lt"/>
            </a:rPr>
            <a:t>Remodel</a:t>
          </a:r>
        </a:p>
      </dsp:txBody>
      <dsp:txXfrm>
        <a:off x="2573622" y="0"/>
        <a:ext cx="2739455" cy="1888062"/>
      </dsp:txXfrm>
    </dsp:sp>
    <dsp:sp modelId="{931CF89E-CF8C-405E-8D7A-3EC3C65A24A3}">
      <dsp:nvSpPr>
        <dsp:cNvPr id="0" name=""/>
        <dsp:cNvSpPr/>
      </dsp:nvSpPr>
      <dsp:spPr>
        <a:xfrm>
          <a:off x="1203894" y="1888062"/>
          <a:ext cx="5478910" cy="1888062"/>
        </a:xfrm>
        <a:prstGeom prst="trapezoid">
          <a:avLst>
            <a:gd name="adj" fmla="val 72547"/>
          </a:avLst>
        </a:prstGeom>
        <a:solidFill>
          <a:schemeClr val="accent4">
            <a:lumMod val="75000"/>
          </a:schemeClr>
        </a:solidFill>
        <a:ln w="76200" cap="flat" cmpd="sng" algn="ctr">
          <a:solidFill>
            <a:srgbClr val="FFC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55880" bIns="55880" numCol="1" spcCol="1270" anchor="ctr" anchorCtr="0">
          <a:noAutofit/>
        </a:bodyPr>
        <a:lstStyle/>
        <a:p>
          <a:pPr marL="0" lvl="0" indent="0" algn="ctr" defTabSz="1955800">
            <a:lnSpc>
              <a:spcPct val="90000"/>
            </a:lnSpc>
            <a:spcBef>
              <a:spcPct val="0"/>
            </a:spcBef>
            <a:spcAft>
              <a:spcPct val="35000"/>
            </a:spcAft>
            <a:buNone/>
          </a:pPr>
          <a:r>
            <a:rPr lang="en-US" sz="4400" b="1" kern="1200" dirty="0">
              <a:latin typeface="+mn-lt"/>
            </a:rPr>
            <a:t>Low-Cost </a:t>
          </a:r>
        </a:p>
        <a:p>
          <a:pPr marL="0" lvl="0" indent="0" algn="ctr" defTabSz="1955800">
            <a:lnSpc>
              <a:spcPct val="90000"/>
            </a:lnSpc>
            <a:spcBef>
              <a:spcPct val="0"/>
            </a:spcBef>
            <a:spcAft>
              <a:spcPct val="35000"/>
            </a:spcAft>
            <a:buNone/>
          </a:pPr>
          <a:r>
            <a:rPr lang="en-US" sz="4400" b="1" kern="1200" dirty="0">
              <a:latin typeface="+mn-lt"/>
            </a:rPr>
            <a:t>High Impact</a:t>
          </a:r>
        </a:p>
      </dsp:txBody>
      <dsp:txXfrm>
        <a:off x="2162704" y="1888062"/>
        <a:ext cx="3561291" cy="1888062"/>
      </dsp:txXfrm>
    </dsp:sp>
    <dsp:sp modelId="{C1CCE97E-8D0E-4826-B9CB-507F5D7FF055}">
      <dsp:nvSpPr>
        <dsp:cNvPr id="0" name=""/>
        <dsp:cNvSpPr/>
      </dsp:nvSpPr>
      <dsp:spPr>
        <a:xfrm>
          <a:off x="0" y="3776125"/>
          <a:ext cx="7886700" cy="1659474"/>
        </a:xfrm>
        <a:prstGeom prst="trapezoid">
          <a:avLst>
            <a:gd name="adj" fmla="val 72547"/>
          </a:avLst>
        </a:prstGeom>
        <a:solidFill>
          <a:schemeClr val="tx2">
            <a:lumMod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2133600">
            <a:lnSpc>
              <a:spcPct val="90000"/>
            </a:lnSpc>
            <a:spcBef>
              <a:spcPct val="0"/>
            </a:spcBef>
            <a:spcAft>
              <a:spcPct val="35000"/>
            </a:spcAft>
            <a:buNone/>
          </a:pPr>
          <a:r>
            <a:rPr lang="en-US" sz="4800" b="1" kern="1200" dirty="0">
              <a:solidFill>
                <a:schemeClr val="bg1"/>
              </a:solidFill>
              <a:latin typeface="+mn-lt"/>
            </a:rPr>
            <a:t>Do it Yourself</a:t>
          </a:r>
        </a:p>
      </dsp:txBody>
      <dsp:txXfrm>
        <a:off x="1380172" y="3776125"/>
        <a:ext cx="5126355" cy="165947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7CC9E2-5643-41CD-A070-4A22675970E8}">
      <dsp:nvSpPr>
        <dsp:cNvPr id="0" name=""/>
        <dsp:cNvSpPr/>
      </dsp:nvSpPr>
      <dsp:spPr>
        <a:xfrm>
          <a:off x="2573622" y="0"/>
          <a:ext cx="2739455" cy="1888062"/>
        </a:xfrm>
        <a:prstGeom prst="trapezoid">
          <a:avLst>
            <a:gd name="adj" fmla="val 72547"/>
          </a:avLst>
        </a:prstGeom>
        <a:solidFill>
          <a:schemeClr val="accent2">
            <a:lumMod val="75000"/>
          </a:schemeClr>
        </a:solidFill>
        <a:ln w="76200" cap="flat" cmpd="sng" algn="ctr">
          <a:solidFill>
            <a:srgbClr val="FFC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0" tIns="63500" rIns="63500" bIns="63500" numCol="1" spcCol="1270" anchor="ctr" anchorCtr="0">
          <a:noAutofit/>
        </a:bodyPr>
        <a:lstStyle/>
        <a:p>
          <a:pPr marL="0" lvl="0" indent="0" algn="ctr" defTabSz="2222500">
            <a:lnSpc>
              <a:spcPct val="90000"/>
            </a:lnSpc>
            <a:spcBef>
              <a:spcPct val="0"/>
            </a:spcBef>
            <a:spcAft>
              <a:spcPct val="35000"/>
            </a:spcAft>
            <a:buNone/>
          </a:pPr>
          <a:endParaRPr lang="en-US" sz="5000" kern="1200" dirty="0"/>
        </a:p>
        <a:p>
          <a:pPr marL="0" lvl="0" indent="0" algn="ctr" defTabSz="2222500">
            <a:lnSpc>
              <a:spcPct val="90000"/>
            </a:lnSpc>
            <a:spcBef>
              <a:spcPct val="0"/>
            </a:spcBef>
            <a:spcAft>
              <a:spcPct val="35000"/>
            </a:spcAft>
            <a:buNone/>
          </a:pPr>
          <a:r>
            <a:rPr lang="en-US" sz="3600" b="1" kern="1200" dirty="0">
              <a:latin typeface="+mn-lt"/>
            </a:rPr>
            <a:t>Remodel</a:t>
          </a:r>
        </a:p>
      </dsp:txBody>
      <dsp:txXfrm>
        <a:off x="2573622" y="0"/>
        <a:ext cx="2739455" cy="1888062"/>
      </dsp:txXfrm>
    </dsp:sp>
    <dsp:sp modelId="{931CF89E-CF8C-405E-8D7A-3EC3C65A24A3}">
      <dsp:nvSpPr>
        <dsp:cNvPr id="0" name=""/>
        <dsp:cNvSpPr/>
      </dsp:nvSpPr>
      <dsp:spPr>
        <a:xfrm>
          <a:off x="1203894" y="1888062"/>
          <a:ext cx="5478910" cy="1888062"/>
        </a:xfrm>
        <a:prstGeom prst="trapezoid">
          <a:avLst>
            <a:gd name="adj" fmla="val 72547"/>
          </a:avLst>
        </a:prstGeom>
        <a:solidFill>
          <a:schemeClr val="tx2">
            <a:lumMod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55880" bIns="55880" numCol="1" spcCol="1270" anchor="ctr" anchorCtr="0">
          <a:noAutofit/>
        </a:bodyPr>
        <a:lstStyle/>
        <a:p>
          <a:pPr marL="0" lvl="0" indent="0" algn="ctr" defTabSz="1955800">
            <a:lnSpc>
              <a:spcPct val="90000"/>
            </a:lnSpc>
            <a:spcBef>
              <a:spcPct val="0"/>
            </a:spcBef>
            <a:spcAft>
              <a:spcPct val="35000"/>
            </a:spcAft>
            <a:buNone/>
          </a:pPr>
          <a:r>
            <a:rPr lang="en-US" sz="4400" b="1" kern="1200" dirty="0">
              <a:solidFill>
                <a:schemeClr val="bg1"/>
              </a:solidFill>
              <a:latin typeface="+mn-lt"/>
            </a:rPr>
            <a:t>Low-Cost </a:t>
          </a:r>
        </a:p>
        <a:p>
          <a:pPr marL="0" lvl="0" indent="0" algn="ctr" defTabSz="1955800">
            <a:lnSpc>
              <a:spcPct val="90000"/>
            </a:lnSpc>
            <a:spcBef>
              <a:spcPct val="0"/>
            </a:spcBef>
            <a:spcAft>
              <a:spcPct val="35000"/>
            </a:spcAft>
            <a:buNone/>
          </a:pPr>
          <a:r>
            <a:rPr lang="en-US" sz="4400" b="1" kern="1200" dirty="0">
              <a:solidFill>
                <a:schemeClr val="bg1"/>
              </a:solidFill>
              <a:latin typeface="+mn-lt"/>
            </a:rPr>
            <a:t>High Impact</a:t>
          </a:r>
          <a:endParaRPr lang="en-US" sz="3600" b="1" kern="1200" dirty="0">
            <a:solidFill>
              <a:schemeClr val="bg1"/>
            </a:solidFill>
            <a:latin typeface="+mn-lt"/>
          </a:endParaRPr>
        </a:p>
      </dsp:txBody>
      <dsp:txXfrm>
        <a:off x="2162704" y="1888062"/>
        <a:ext cx="3561291" cy="1888062"/>
      </dsp:txXfrm>
    </dsp:sp>
    <dsp:sp modelId="{C1CCE97E-8D0E-4826-B9CB-507F5D7FF055}">
      <dsp:nvSpPr>
        <dsp:cNvPr id="0" name=""/>
        <dsp:cNvSpPr/>
      </dsp:nvSpPr>
      <dsp:spPr>
        <a:xfrm>
          <a:off x="0" y="3776125"/>
          <a:ext cx="7886700" cy="1659474"/>
        </a:xfrm>
        <a:prstGeom prst="trapezoid">
          <a:avLst>
            <a:gd name="adj" fmla="val 72547"/>
          </a:avLst>
        </a:prstGeom>
        <a:solidFill>
          <a:schemeClr val="tx2">
            <a:lumMod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2133600">
            <a:lnSpc>
              <a:spcPct val="90000"/>
            </a:lnSpc>
            <a:spcBef>
              <a:spcPct val="0"/>
            </a:spcBef>
            <a:spcAft>
              <a:spcPct val="35000"/>
            </a:spcAft>
            <a:buNone/>
          </a:pPr>
          <a:r>
            <a:rPr lang="en-US" sz="4800" b="1" kern="1200" dirty="0">
              <a:solidFill>
                <a:schemeClr val="bg1"/>
              </a:solidFill>
              <a:latin typeface="+mn-lt"/>
            </a:rPr>
            <a:t>Do it Yourself</a:t>
          </a:r>
        </a:p>
      </dsp:txBody>
      <dsp:txXfrm>
        <a:off x="1380172" y="3776125"/>
        <a:ext cx="5126355" cy="1659474"/>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CBBB21-015C-4097-ABBB-62EA7D1CB916}" type="datetimeFigureOut">
              <a:rPr lang="en-US" smtClean="0"/>
              <a:t>5/30/2018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BBD9B1-9429-43BF-BBF3-42DF7EBAEFFC}" type="slidenum">
              <a:rPr lang="en-US" smtClean="0"/>
              <a:t>‹#›</a:t>
            </a:fld>
            <a:endParaRPr lang="en-US"/>
          </a:p>
        </p:txBody>
      </p:sp>
    </p:spTree>
    <p:extLst>
      <p:ext uri="{BB962C8B-B14F-4D97-AF65-F5344CB8AC3E}">
        <p14:creationId xmlns:p14="http://schemas.microsoft.com/office/powerpoint/2010/main" val="12077612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BBD9B1-9429-43BF-BBF3-42DF7EBAEFFC}" type="slidenum">
              <a:rPr lang="en-US" smtClean="0"/>
              <a:t>32</a:t>
            </a:fld>
            <a:endParaRPr lang="en-US"/>
          </a:p>
        </p:txBody>
      </p:sp>
    </p:spTree>
    <p:extLst>
      <p:ext uri="{BB962C8B-B14F-4D97-AF65-F5344CB8AC3E}">
        <p14:creationId xmlns:p14="http://schemas.microsoft.com/office/powerpoint/2010/main" val="31260872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BBD9B1-9429-43BF-BBF3-42DF7EBAEFFC}" type="slidenum">
              <a:rPr lang="en-US" smtClean="0"/>
              <a:t>33</a:t>
            </a:fld>
            <a:endParaRPr lang="en-US"/>
          </a:p>
        </p:txBody>
      </p:sp>
    </p:spTree>
    <p:extLst>
      <p:ext uri="{BB962C8B-B14F-4D97-AF65-F5344CB8AC3E}">
        <p14:creationId xmlns:p14="http://schemas.microsoft.com/office/powerpoint/2010/main" val="24092167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BBD9B1-9429-43BF-BBF3-42DF7EBAEFFC}" type="slidenum">
              <a:rPr lang="en-US" smtClean="0"/>
              <a:t>34</a:t>
            </a:fld>
            <a:endParaRPr lang="en-US"/>
          </a:p>
        </p:txBody>
      </p:sp>
    </p:spTree>
    <p:extLst>
      <p:ext uri="{BB962C8B-B14F-4D97-AF65-F5344CB8AC3E}">
        <p14:creationId xmlns:p14="http://schemas.microsoft.com/office/powerpoint/2010/main" val="11319609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3913CB0-446B-40C9-A837-05B4F2DC8669}" type="datetimeFigureOut">
              <a:rPr lang="en-US" smtClean="0"/>
              <a:t>5/30/2018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D16836-5770-4AD9-B717-E4C2F2D77856}" type="slidenum">
              <a:rPr lang="en-US" smtClean="0"/>
              <a:t>‹#›</a:t>
            </a:fld>
            <a:endParaRPr lang="en-US"/>
          </a:p>
        </p:txBody>
      </p:sp>
    </p:spTree>
    <p:extLst>
      <p:ext uri="{BB962C8B-B14F-4D97-AF65-F5344CB8AC3E}">
        <p14:creationId xmlns:p14="http://schemas.microsoft.com/office/powerpoint/2010/main" val="197556546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p14:dur="250">
        <p159:morph option="byObject"/>
      </p:transition>
    </mc:Choice>
    <mc:Fallback>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913CB0-446B-40C9-A837-05B4F2DC8669}" type="datetimeFigureOut">
              <a:rPr lang="en-US" smtClean="0"/>
              <a:t>5/30/2018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D16836-5770-4AD9-B717-E4C2F2D77856}" type="slidenum">
              <a:rPr lang="en-US" smtClean="0"/>
              <a:t>‹#›</a:t>
            </a:fld>
            <a:endParaRPr lang="en-US"/>
          </a:p>
        </p:txBody>
      </p:sp>
    </p:spTree>
    <p:extLst>
      <p:ext uri="{BB962C8B-B14F-4D97-AF65-F5344CB8AC3E}">
        <p14:creationId xmlns:p14="http://schemas.microsoft.com/office/powerpoint/2010/main" val="358600152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p14:dur="250">
        <p159:morph option="byObject"/>
      </p:transition>
    </mc:Choice>
    <mc:Fallback>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913CB0-446B-40C9-A837-05B4F2DC8669}" type="datetimeFigureOut">
              <a:rPr lang="en-US" smtClean="0"/>
              <a:t>5/30/2018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D16836-5770-4AD9-B717-E4C2F2D77856}" type="slidenum">
              <a:rPr lang="en-US" smtClean="0"/>
              <a:t>‹#›</a:t>
            </a:fld>
            <a:endParaRPr lang="en-US"/>
          </a:p>
        </p:txBody>
      </p:sp>
    </p:spTree>
    <p:extLst>
      <p:ext uri="{BB962C8B-B14F-4D97-AF65-F5344CB8AC3E}">
        <p14:creationId xmlns:p14="http://schemas.microsoft.com/office/powerpoint/2010/main" val="61429343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p14:dur="250">
        <p159:morph option="byObject"/>
      </p:transition>
    </mc:Choice>
    <mc:Fallback>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913CB0-446B-40C9-A837-05B4F2DC8669}" type="datetimeFigureOut">
              <a:rPr lang="en-US" smtClean="0"/>
              <a:t>5/30/2018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D16836-5770-4AD9-B717-E4C2F2D77856}" type="slidenum">
              <a:rPr lang="en-US" smtClean="0"/>
              <a:t>‹#›</a:t>
            </a:fld>
            <a:endParaRPr lang="en-US"/>
          </a:p>
        </p:txBody>
      </p:sp>
    </p:spTree>
    <p:extLst>
      <p:ext uri="{BB962C8B-B14F-4D97-AF65-F5344CB8AC3E}">
        <p14:creationId xmlns:p14="http://schemas.microsoft.com/office/powerpoint/2010/main" val="419137211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p14:dur="250">
        <p159:morph option="byObject"/>
      </p:transition>
    </mc:Choice>
    <mc:Fallback>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3913CB0-446B-40C9-A837-05B4F2DC8669}" type="datetimeFigureOut">
              <a:rPr lang="en-US" smtClean="0"/>
              <a:t>5/30/2018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D16836-5770-4AD9-B717-E4C2F2D77856}" type="slidenum">
              <a:rPr lang="en-US" smtClean="0"/>
              <a:t>‹#›</a:t>
            </a:fld>
            <a:endParaRPr lang="en-US"/>
          </a:p>
        </p:txBody>
      </p:sp>
    </p:spTree>
    <p:extLst>
      <p:ext uri="{BB962C8B-B14F-4D97-AF65-F5344CB8AC3E}">
        <p14:creationId xmlns:p14="http://schemas.microsoft.com/office/powerpoint/2010/main" val="274714967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p14:dur="250">
        <p159:morph option="byObject"/>
      </p:transition>
    </mc:Choice>
    <mc:Fallback>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3913CB0-446B-40C9-A837-05B4F2DC8669}" type="datetimeFigureOut">
              <a:rPr lang="en-US" smtClean="0"/>
              <a:t>5/30/2018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D16836-5770-4AD9-B717-E4C2F2D77856}" type="slidenum">
              <a:rPr lang="en-US" smtClean="0"/>
              <a:t>‹#›</a:t>
            </a:fld>
            <a:endParaRPr lang="en-US"/>
          </a:p>
        </p:txBody>
      </p:sp>
    </p:spTree>
    <p:extLst>
      <p:ext uri="{BB962C8B-B14F-4D97-AF65-F5344CB8AC3E}">
        <p14:creationId xmlns:p14="http://schemas.microsoft.com/office/powerpoint/2010/main" val="15787305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p14:dur="250">
        <p159:morph option="byObject"/>
      </p:transition>
    </mc:Choice>
    <mc:Fallback>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3913CB0-446B-40C9-A837-05B4F2DC8669}" type="datetimeFigureOut">
              <a:rPr lang="en-US" smtClean="0"/>
              <a:t>5/30/2018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6D16836-5770-4AD9-B717-E4C2F2D77856}" type="slidenum">
              <a:rPr lang="en-US" smtClean="0"/>
              <a:t>‹#›</a:t>
            </a:fld>
            <a:endParaRPr lang="en-US"/>
          </a:p>
        </p:txBody>
      </p:sp>
    </p:spTree>
    <p:extLst>
      <p:ext uri="{BB962C8B-B14F-4D97-AF65-F5344CB8AC3E}">
        <p14:creationId xmlns:p14="http://schemas.microsoft.com/office/powerpoint/2010/main" val="407912319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p14:dur="250">
        <p159:morph option="byObject"/>
      </p:transition>
    </mc:Choice>
    <mc:Fallback>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3913CB0-446B-40C9-A837-05B4F2DC8669}" type="datetimeFigureOut">
              <a:rPr lang="en-US" smtClean="0"/>
              <a:t>5/30/2018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6D16836-5770-4AD9-B717-E4C2F2D77856}" type="slidenum">
              <a:rPr lang="en-US" smtClean="0"/>
              <a:t>‹#›</a:t>
            </a:fld>
            <a:endParaRPr lang="en-US"/>
          </a:p>
        </p:txBody>
      </p:sp>
    </p:spTree>
    <p:extLst>
      <p:ext uri="{BB962C8B-B14F-4D97-AF65-F5344CB8AC3E}">
        <p14:creationId xmlns:p14="http://schemas.microsoft.com/office/powerpoint/2010/main" val="406616232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p14:dur="250">
        <p159:morph option="byObject"/>
      </p:transition>
    </mc:Choice>
    <mc:Fallback>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913CB0-446B-40C9-A837-05B4F2DC8669}" type="datetimeFigureOut">
              <a:rPr lang="en-US" smtClean="0"/>
              <a:t>5/30/2018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6D16836-5770-4AD9-B717-E4C2F2D77856}" type="slidenum">
              <a:rPr lang="en-US" smtClean="0"/>
              <a:t>‹#›</a:t>
            </a:fld>
            <a:endParaRPr lang="en-US"/>
          </a:p>
        </p:txBody>
      </p:sp>
    </p:spTree>
    <p:extLst>
      <p:ext uri="{BB962C8B-B14F-4D97-AF65-F5344CB8AC3E}">
        <p14:creationId xmlns:p14="http://schemas.microsoft.com/office/powerpoint/2010/main" val="11431246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p14:dur="250">
        <p159:morph option="byObject"/>
      </p:transition>
    </mc:Choice>
    <mc:Fallback>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3913CB0-446B-40C9-A837-05B4F2DC8669}" type="datetimeFigureOut">
              <a:rPr lang="en-US" smtClean="0"/>
              <a:t>5/30/2018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D16836-5770-4AD9-B717-E4C2F2D77856}" type="slidenum">
              <a:rPr lang="en-US" smtClean="0"/>
              <a:t>‹#›</a:t>
            </a:fld>
            <a:endParaRPr lang="en-US"/>
          </a:p>
        </p:txBody>
      </p:sp>
    </p:spTree>
    <p:extLst>
      <p:ext uri="{BB962C8B-B14F-4D97-AF65-F5344CB8AC3E}">
        <p14:creationId xmlns:p14="http://schemas.microsoft.com/office/powerpoint/2010/main" val="207211123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p14:dur="250">
        <p159:morph option="byObject"/>
      </p:transition>
    </mc:Choice>
    <mc:Fallback>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3913CB0-446B-40C9-A837-05B4F2DC8669}" type="datetimeFigureOut">
              <a:rPr lang="en-US" smtClean="0"/>
              <a:t>5/30/2018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D16836-5770-4AD9-B717-E4C2F2D77856}" type="slidenum">
              <a:rPr lang="en-US" smtClean="0"/>
              <a:t>‹#›</a:t>
            </a:fld>
            <a:endParaRPr lang="en-US"/>
          </a:p>
        </p:txBody>
      </p:sp>
    </p:spTree>
    <p:extLst>
      <p:ext uri="{BB962C8B-B14F-4D97-AF65-F5344CB8AC3E}">
        <p14:creationId xmlns:p14="http://schemas.microsoft.com/office/powerpoint/2010/main" val="17134289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p14:dur="250">
        <p159:morph option="byObject"/>
      </p:transition>
    </mc:Choice>
    <mc:Fallback>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extLst>
              <a:ext uri="{BEBA8EAE-BF5A-486C-A8C5-ECC9F3942E4B}">
                <a14:imgProps xmlns:a14="http://schemas.microsoft.com/office/drawing/2010/main">
                  <a14:imgLayer r:embed="rId14">
                    <a14:imgEffect>
                      <a14:artisticGlowEdges/>
                    </a14:imgEffect>
                  </a14:imgLayer>
                </a14:imgProps>
              </a:ext>
            </a:extLst>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913CB0-446B-40C9-A837-05B4F2DC8669}" type="datetimeFigureOut">
              <a:rPr lang="en-US" smtClean="0"/>
              <a:t>5/30/2018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D16836-5770-4AD9-B717-E4C2F2D77856}" type="slidenum">
              <a:rPr lang="en-US" smtClean="0"/>
              <a:t>‹#›</a:t>
            </a:fld>
            <a:endParaRPr lang="en-US"/>
          </a:p>
        </p:txBody>
      </p:sp>
    </p:spTree>
    <p:extLst>
      <p:ext uri="{BB962C8B-B14F-4D97-AF65-F5344CB8AC3E}">
        <p14:creationId xmlns:p14="http://schemas.microsoft.com/office/powerpoint/2010/main" val="1231925698"/>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59="http://schemas.microsoft.com/office/powerpoint/2015/09/main" Requires="p159">
      <p:transition xmlns:p14="http://schemas.microsoft.com/office/powerpoint/2010/main" p14:dur="250">
        <p159:morph option="byObject"/>
      </p:transition>
    </mc:Choice>
    <mc:Fallback>
      <p:transition>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A6B3A-73F3-4016-BBC9-2611BB08A07C}"/>
              </a:ext>
            </a:extLst>
          </p:cNvPr>
          <p:cNvSpPr>
            <a:spLocks noGrp="1"/>
          </p:cNvSpPr>
          <p:nvPr>
            <p:ph type="ctrTitle"/>
          </p:nvPr>
        </p:nvSpPr>
        <p:spPr>
          <a:xfrm>
            <a:off x="1524000" y="1122362"/>
            <a:ext cx="9144000" cy="4303077"/>
          </a:xfrm>
        </p:spPr>
        <p:txBody>
          <a:bodyPr>
            <a:normAutofit/>
          </a:bodyPr>
          <a:lstStyle/>
          <a:p>
            <a:r>
              <a:rPr lang="en-US" b="1" dirty="0">
                <a:latin typeface="+mn-lt"/>
              </a:rPr>
              <a:t>Extend the time older Maine residents can stay safely in their homes…while improving health and safety outcomes.</a:t>
            </a:r>
          </a:p>
        </p:txBody>
      </p:sp>
    </p:spTree>
    <p:extLst>
      <p:ext uri="{BB962C8B-B14F-4D97-AF65-F5344CB8AC3E}">
        <p14:creationId xmlns:p14="http://schemas.microsoft.com/office/powerpoint/2010/main" val="16848847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p14:dur="250" advClick="0" advTm="5000">
        <p159:morph option="byObject"/>
      </p:transition>
    </mc:Choice>
    <mc:Fallback>
      <p:transition advClick="0" advTm="500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400vmod"/>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362172" y="0"/>
            <a:ext cx="9322251" cy="5609151"/>
          </a:xfrm>
          <a:prstGeom prst="rect">
            <a:avLst/>
          </a:prstGeom>
          <a:ln>
            <a:noFill/>
          </a:ln>
          <a:effectLst>
            <a:softEdge rad="112500"/>
          </a:effectLst>
        </p:spPr>
      </p:pic>
      <p:sp>
        <p:nvSpPr>
          <p:cNvPr id="3" name="TextBox 2"/>
          <p:cNvSpPr txBox="1"/>
          <p:nvPr/>
        </p:nvSpPr>
        <p:spPr>
          <a:xfrm>
            <a:off x="164540" y="5449157"/>
            <a:ext cx="11291455" cy="1446550"/>
          </a:xfrm>
          <a:prstGeom prst="rect">
            <a:avLst/>
          </a:prstGeom>
          <a:noFill/>
        </p:spPr>
        <p:txBody>
          <a:bodyPr wrap="square" rtlCol="0">
            <a:spAutoFit/>
          </a:bodyPr>
          <a:lstStyle/>
          <a:p>
            <a:pPr algn="ctr"/>
            <a:r>
              <a:rPr lang="en-US" sz="4400" b="1" dirty="0"/>
              <a:t>I love my home so very much, and the work you're doing lets me stay in it</a:t>
            </a:r>
            <a:r>
              <a:rPr lang="en-US" sz="2800" b="1" dirty="0"/>
              <a:t>.</a:t>
            </a:r>
            <a:endParaRPr lang="en-US" sz="2800" dirty="0"/>
          </a:p>
        </p:txBody>
      </p:sp>
    </p:spTree>
    <p:extLst>
      <p:ext uri="{BB962C8B-B14F-4D97-AF65-F5344CB8AC3E}">
        <p14:creationId xmlns:p14="http://schemas.microsoft.com/office/powerpoint/2010/main" val="228251455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p14:dur="250">
        <p159:morph option="byObject"/>
      </p:transition>
    </mc:Choice>
    <mc:Fallback>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401g (2)"/>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0"/>
            <a:ext cx="4227922" cy="6858000"/>
          </a:xfrm>
          <a:prstGeom prst="rect">
            <a:avLst/>
          </a:prstGeom>
        </p:spPr>
      </p:pic>
      <p:sp>
        <p:nvSpPr>
          <p:cNvPr id="3" name="TextBox 2"/>
          <p:cNvSpPr txBox="1"/>
          <p:nvPr/>
        </p:nvSpPr>
        <p:spPr>
          <a:xfrm>
            <a:off x="4393137" y="2353874"/>
            <a:ext cx="7613939" cy="2862322"/>
          </a:xfrm>
          <a:prstGeom prst="rect">
            <a:avLst/>
          </a:prstGeom>
          <a:noFill/>
        </p:spPr>
        <p:txBody>
          <a:bodyPr wrap="square" rtlCol="0">
            <a:spAutoFit/>
          </a:bodyPr>
          <a:lstStyle/>
          <a:p>
            <a:pPr algn="ctr"/>
            <a:r>
              <a:rPr lang="en-US" sz="4800" b="1" dirty="0"/>
              <a:t>Without your help, there's no way I could keep living here.</a:t>
            </a:r>
          </a:p>
          <a:p>
            <a:pPr algn="ctr"/>
            <a:endParaRPr lang="en-US" sz="3600" dirty="0"/>
          </a:p>
        </p:txBody>
      </p:sp>
    </p:spTree>
    <p:extLst>
      <p:ext uri="{BB962C8B-B14F-4D97-AF65-F5344CB8AC3E}">
        <p14:creationId xmlns:p14="http://schemas.microsoft.com/office/powerpoint/2010/main" val="398880309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p14:dur="250">
        <p159:morph option="byObject"/>
      </p:transition>
    </mc:Choice>
    <mc:Fallback>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2394EE2-B77A-451E-940D-786A43241D47}"/>
              </a:ext>
            </a:extLst>
          </p:cNvPr>
          <p:cNvSpPr txBox="1"/>
          <p:nvPr/>
        </p:nvSpPr>
        <p:spPr>
          <a:xfrm>
            <a:off x="2151888" y="2321004"/>
            <a:ext cx="7888224" cy="2215991"/>
          </a:xfrm>
          <a:prstGeom prst="rect">
            <a:avLst/>
          </a:prstGeom>
          <a:noFill/>
        </p:spPr>
        <p:txBody>
          <a:bodyPr wrap="square" rtlCol="0">
            <a:spAutoFit/>
          </a:bodyPr>
          <a:lstStyle/>
          <a:p>
            <a:pPr algn="ctr"/>
            <a:r>
              <a:rPr lang="en-US" sz="13800" b="1" dirty="0"/>
              <a:t>Adapt</a:t>
            </a:r>
          </a:p>
        </p:txBody>
      </p:sp>
    </p:spTree>
    <p:extLst>
      <p:ext uri="{BB962C8B-B14F-4D97-AF65-F5344CB8AC3E}">
        <p14:creationId xmlns:p14="http://schemas.microsoft.com/office/powerpoint/2010/main" val="363249325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p14:dur="250">
        <p159:morph option="byObject"/>
      </p:transition>
    </mc:Choice>
    <mc:Fallback>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omemodifications"/>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7715250" cy="6858000"/>
          </a:xfrm>
          <a:prstGeom prst="rect">
            <a:avLst/>
          </a:prstGeom>
          <a:ln>
            <a:noFill/>
          </a:ln>
          <a:effectLst>
            <a:softEdge rad="112500"/>
          </a:effectLst>
        </p:spPr>
      </p:pic>
      <p:sp>
        <p:nvSpPr>
          <p:cNvPr id="3" name="TextBox 2"/>
          <p:cNvSpPr txBox="1"/>
          <p:nvPr/>
        </p:nvSpPr>
        <p:spPr>
          <a:xfrm>
            <a:off x="7715250" y="766732"/>
            <a:ext cx="4142921" cy="5324535"/>
          </a:xfrm>
          <a:prstGeom prst="rect">
            <a:avLst/>
          </a:prstGeom>
          <a:noFill/>
        </p:spPr>
        <p:txBody>
          <a:bodyPr wrap="square" rtlCol="0">
            <a:spAutoFit/>
          </a:bodyPr>
          <a:lstStyle/>
          <a:p>
            <a:pPr algn="ctr"/>
            <a:r>
              <a:rPr lang="en-US" sz="4400" b="1" dirty="0"/>
              <a:t>I'm pleased with everything. Turned out great. One of the greatest organizations in the state.</a:t>
            </a:r>
          </a:p>
          <a:p>
            <a:pPr algn="ctr"/>
            <a:endParaRPr lang="en-US" sz="3200" b="1" dirty="0"/>
          </a:p>
        </p:txBody>
      </p:sp>
    </p:spTree>
    <p:extLst>
      <p:ext uri="{BB962C8B-B14F-4D97-AF65-F5344CB8AC3E}">
        <p14:creationId xmlns:p14="http://schemas.microsoft.com/office/powerpoint/2010/main" val="117627354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p14:dur="250">
        <p159:morph option="byObject"/>
      </p:transition>
    </mc:Choice>
    <mc:Fallback>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31100421_1790804037699896_6590472469256077312_n"/>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7620000" y="0"/>
            <a:ext cx="4572000" cy="6858000"/>
          </a:xfrm>
          <a:prstGeom prst="rect">
            <a:avLst/>
          </a:prstGeom>
          <a:ln>
            <a:noFill/>
          </a:ln>
          <a:effectLst>
            <a:softEdge rad="112500"/>
          </a:effectLst>
        </p:spPr>
      </p:pic>
      <p:sp>
        <p:nvSpPr>
          <p:cNvPr id="3" name="TextBox 2"/>
          <p:cNvSpPr txBox="1"/>
          <p:nvPr/>
        </p:nvSpPr>
        <p:spPr>
          <a:xfrm>
            <a:off x="51847" y="1197620"/>
            <a:ext cx="7620000" cy="4462760"/>
          </a:xfrm>
          <a:prstGeom prst="rect">
            <a:avLst/>
          </a:prstGeom>
          <a:noFill/>
        </p:spPr>
        <p:txBody>
          <a:bodyPr wrap="square" rtlCol="0">
            <a:spAutoFit/>
          </a:bodyPr>
          <a:lstStyle/>
          <a:p>
            <a:pPr algn="ctr"/>
            <a:r>
              <a:rPr lang="en-US" sz="4400" b="1" dirty="0"/>
              <a:t>We are just so happy with everything. I can't thank you enough. You don't know what it's like to do laundry upstairs now. Often times laundry wouldn't get done.</a:t>
            </a:r>
          </a:p>
          <a:p>
            <a:endParaRPr lang="en-US" sz="2000" dirty="0"/>
          </a:p>
        </p:txBody>
      </p:sp>
    </p:spTree>
    <p:extLst>
      <p:ext uri="{BB962C8B-B14F-4D97-AF65-F5344CB8AC3E}">
        <p14:creationId xmlns:p14="http://schemas.microsoft.com/office/powerpoint/2010/main" val="249920302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p14:dur="250">
        <p159:morph option="byObject"/>
      </p:transition>
    </mc:Choice>
    <mc:Fallback>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401j"/>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0"/>
            <a:ext cx="4157221" cy="6858000"/>
          </a:xfrm>
          <a:prstGeom prst="rect">
            <a:avLst/>
          </a:prstGeom>
          <a:ln>
            <a:noFill/>
          </a:ln>
          <a:effectLst>
            <a:softEdge rad="112500"/>
          </a:effectLst>
        </p:spPr>
      </p:pic>
      <p:sp>
        <p:nvSpPr>
          <p:cNvPr id="3" name="TextBox 2"/>
          <p:cNvSpPr txBox="1"/>
          <p:nvPr/>
        </p:nvSpPr>
        <p:spPr>
          <a:xfrm>
            <a:off x="4370679" y="1601756"/>
            <a:ext cx="7228114" cy="4062651"/>
          </a:xfrm>
          <a:prstGeom prst="rect">
            <a:avLst/>
          </a:prstGeom>
          <a:noFill/>
        </p:spPr>
        <p:txBody>
          <a:bodyPr wrap="square" rtlCol="0">
            <a:spAutoFit/>
          </a:bodyPr>
          <a:lstStyle/>
          <a:p>
            <a:pPr algn="ctr"/>
            <a:r>
              <a:rPr lang="en-US" sz="4800" b="1" dirty="0"/>
              <a:t>I love the grab bars in the shower. What a difference. I can't believe I have gone this long without them. I feel much safer. Thank you!</a:t>
            </a:r>
          </a:p>
          <a:p>
            <a:endParaRPr lang="en-US" dirty="0"/>
          </a:p>
        </p:txBody>
      </p:sp>
    </p:spTree>
    <p:extLst>
      <p:ext uri="{BB962C8B-B14F-4D97-AF65-F5344CB8AC3E}">
        <p14:creationId xmlns:p14="http://schemas.microsoft.com/office/powerpoint/2010/main" val="425061827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p14:dur="250">
        <p159:morph option="byObject"/>
      </p:transition>
    </mc:Choice>
    <mc:Fallback>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31102397_1790804051033228_4225907108098342912_n"/>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957943" y="0"/>
            <a:ext cx="10287000" cy="6858000"/>
          </a:xfrm>
          <a:prstGeom prst="rect">
            <a:avLst/>
          </a:prstGeom>
          <a:ln>
            <a:noFill/>
          </a:ln>
          <a:effectLst>
            <a:softEdge rad="112500"/>
          </a:effectLst>
        </p:spPr>
      </p:pic>
    </p:spTree>
    <p:extLst>
      <p:ext uri="{BB962C8B-B14F-4D97-AF65-F5344CB8AC3E}">
        <p14:creationId xmlns:p14="http://schemas.microsoft.com/office/powerpoint/2010/main" val="249558446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p14:dur="250">
        <p159:morph option="byObject"/>
      </p:transition>
    </mc:Choice>
    <mc:Fallback>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31168654_1790804031033230_6229921724377333760_n"/>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7620000" y="0"/>
            <a:ext cx="4572000" cy="6858000"/>
          </a:xfrm>
          <a:prstGeom prst="rect">
            <a:avLst/>
          </a:prstGeom>
          <a:ln>
            <a:noFill/>
          </a:ln>
          <a:effectLst>
            <a:softEdge rad="112500"/>
          </a:effectLst>
        </p:spPr>
      </p:pic>
      <p:sp>
        <p:nvSpPr>
          <p:cNvPr id="3" name="TextBox 2"/>
          <p:cNvSpPr txBox="1"/>
          <p:nvPr/>
        </p:nvSpPr>
        <p:spPr>
          <a:xfrm>
            <a:off x="427747" y="699841"/>
            <a:ext cx="6793185" cy="5539978"/>
          </a:xfrm>
          <a:prstGeom prst="rect">
            <a:avLst/>
          </a:prstGeom>
          <a:noFill/>
        </p:spPr>
        <p:txBody>
          <a:bodyPr wrap="square" rtlCol="0">
            <a:spAutoFit/>
          </a:bodyPr>
          <a:lstStyle/>
          <a:p>
            <a:pPr algn="ctr"/>
            <a:r>
              <a:rPr lang="en-US" sz="4800" b="1" dirty="0"/>
              <a:t>Thank you all so much. Josh is a worker - he just goes and goes. I used the back door steps for the first time in years! I'm going to put a chair out there.</a:t>
            </a:r>
          </a:p>
          <a:p>
            <a:endParaRPr lang="en-US" sz="2000" dirty="0"/>
          </a:p>
        </p:txBody>
      </p:sp>
    </p:spTree>
    <p:extLst>
      <p:ext uri="{BB962C8B-B14F-4D97-AF65-F5344CB8AC3E}">
        <p14:creationId xmlns:p14="http://schemas.microsoft.com/office/powerpoint/2010/main" val="49781695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p14:dur="250">
        <p159:morph option="byObject"/>
      </p:transition>
    </mc:Choice>
    <mc:Fallback>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410mod"/>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8801100" cy="6858000"/>
          </a:xfrm>
          <a:prstGeom prst="rect">
            <a:avLst/>
          </a:prstGeom>
          <a:ln>
            <a:noFill/>
          </a:ln>
          <a:effectLst>
            <a:softEdge rad="112500"/>
          </a:effectLst>
        </p:spPr>
      </p:pic>
      <p:sp>
        <p:nvSpPr>
          <p:cNvPr id="3" name="TextBox 2"/>
          <p:cNvSpPr txBox="1"/>
          <p:nvPr/>
        </p:nvSpPr>
        <p:spPr>
          <a:xfrm>
            <a:off x="8699500" y="830320"/>
            <a:ext cx="3492500" cy="4832092"/>
          </a:xfrm>
          <a:prstGeom prst="rect">
            <a:avLst/>
          </a:prstGeom>
          <a:noFill/>
        </p:spPr>
        <p:txBody>
          <a:bodyPr wrap="square" rtlCol="0">
            <a:spAutoFit/>
          </a:bodyPr>
          <a:lstStyle/>
          <a:p>
            <a:pPr algn="ctr"/>
            <a:r>
              <a:rPr lang="en-US" sz="4400" b="1" dirty="0"/>
              <a:t>I want to let you know how much I appreciate the work you are doing on my home.</a:t>
            </a:r>
          </a:p>
        </p:txBody>
      </p:sp>
    </p:spTree>
    <p:extLst>
      <p:ext uri="{BB962C8B-B14F-4D97-AF65-F5344CB8AC3E}">
        <p14:creationId xmlns:p14="http://schemas.microsoft.com/office/powerpoint/2010/main" val="353225190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p14:dur="250">
        <p159:morph option="byObject"/>
      </p:transition>
    </mc:Choice>
    <mc:Fallback>
      <p:transitio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42F14A2-C897-4AB2-9160-57D7DA3BFB23}"/>
              </a:ext>
            </a:extLst>
          </p:cNvPr>
          <p:cNvSpPr txBox="1"/>
          <p:nvPr/>
        </p:nvSpPr>
        <p:spPr>
          <a:xfrm>
            <a:off x="1026160" y="1536174"/>
            <a:ext cx="10139680" cy="4154984"/>
          </a:xfrm>
          <a:prstGeom prst="rect">
            <a:avLst/>
          </a:prstGeom>
          <a:noFill/>
        </p:spPr>
        <p:txBody>
          <a:bodyPr wrap="square" rtlCol="0">
            <a:spAutoFit/>
          </a:bodyPr>
          <a:lstStyle/>
          <a:p>
            <a:pPr algn="ctr"/>
            <a:r>
              <a:rPr lang="en-US" sz="6600" b="1" dirty="0"/>
              <a:t>90% were </a:t>
            </a:r>
            <a:r>
              <a:rPr lang="en-US" sz="6600" b="1" u="sng" dirty="0"/>
              <a:t>SURE</a:t>
            </a:r>
            <a:r>
              <a:rPr lang="en-US" sz="6600" b="1" dirty="0"/>
              <a:t> that home modification had a positive effect on their financial situation.</a:t>
            </a:r>
          </a:p>
        </p:txBody>
      </p:sp>
    </p:spTree>
    <p:extLst>
      <p:ext uri="{BB962C8B-B14F-4D97-AF65-F5344CB8AC3E}">
        <p14:creationId xmlns:p14="http://schemas.microsoft.com/office/powerpoint/2010/main" val="310529263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p14:dur="250">
        <p159:morph option="byObject"/>
      </p:transition>
    </mc:Choice>
    <mc:Fallback>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674284e976f0d52522213bf1ef9d0f99"/>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663436" y="2232596"/>
            <a:ext cx="10865127" cy="4434396"/>
          </a:xfrm>
          <a:prstGeom prst="rect">
            <a:avLst/>
          </a:prstGeom>
          <a:ln>
            <a:noFill/>
          </a:ln>
          <a:effectLst>
            <a:softEdge rad="112500"/>
          </a:effectLst>
        </p:spPr>
      </p:pic>
      <p:sp>
        <p:nvSpPr>
          <p:cNvPr id="3" name="TextBox 2"/>
          <p:cNvSpPr txBox="1"/>
          <p:nvPr/>
        </p:nvSpPr>
        <p:spPr>
          <a:xfrm>
            <a:off x="0" y="119149"/>
            <a:ext cx="12192000" cy="2400657"/>
          </a:xfrm>
          <a:prstGeom prst="rect">
            <a:avLst/>
          </a:prstGeom>
          <a:noFill/>
        </p:spPr>
        <p:txBody>
          <a:bodyPr wrap="square" rtlCol="0">
            <a:spAutoFit/>
          </a:bodyPr>
          <a:lstStyle/>
          <a:p>
            <a:r>
              <a:rPr lang="en-US" sz="4400" b="1" dirty="0"/>
              <a:t>Three seasons ago I was skiing and now I’m living in my house which has become my entire world…the home modification team are my angels.</a:t>
            </a:r>
          </a:p>
          <a:p>
            <a:endParaRPr lang="en-US" dirty="0"/>
          </a:p>
        </p:txBody>
      </p:sp>
    </p:spTree>
    <p:extLst>
      <p:ext uri="{BB962C8B-B14F-4D97-AF65-F5344CB8AC3E}">
        <p14:creationId xmlns:p14="http://schemas.microsoft.com/office/powerpoint/2010/main" val="119404398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p14:dur="250">
        <p159:morph option="byObject"/>
      </p:transition>
    </mc:Choice>
    <mc:Fallback>
      <p:transition>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4788900-5777-46B1-9E0C-BB80A34430A4}"/>
              </a:ext>
            </a:extLst>
          </p:cNvPr>
          <p:cNvSpPr txBox="1"/>
          <p:nvPr/>
        </p:nvSpPr>
        <p:spPr>
          <a:xfrm>
            <a:off x="784352" y="187654"/>
            <a:ext cx="10623296" cy="2123658"/>
          </a:xfrm>
          <a:prstGeom prst="rect">
            <a:avLst/>
          </a:prstGeom>
          <a:noFill/>
        </p:spPr>
        <p:txBody>
          <a:bodyPr wrap="square" rtlCol="0">
            <a:spAutoFit/>
          </a:bodyPr>
          <a:lstStyle/>
          <a:p>
            <a:pPr algn="ctr"/>
            <a:r>
              <a:rPr lang="en-US" sz="4400" b="1" dirty="0"/>
              <a:t>62% of those receiving home modification services reported an improvement in their ability to live independently in Maine.</a:t>
            </a:r>
          </a:p>
        </p:txBody>
      </p:sp>
      <p:pic>
        <p:nvPicPr>
          <p:cNvPr id="4" name="Picture 3">
            <a:extLst>
              <a:ext uri="{FF2B5EF4-FFF2-40B4-BE49-F238E27FC236}">
                <a16:creationId xmlns:a16="http://schemas.microsoft.com/office/drawing/2014/main" id="{46AF3417-E6A9-4B28-8B09-F318070F592F}"/>
              </a:ext>
            </a:extLst>
          </p:cNvPr>
          <p:cNvPicPr>
            <a:picLocks noChangeAspect="1"/>
          </p:cNvPicPr>
          <p:nvPr/>
        </p:nvPicPr>
        <p:blipFill>
          <a:blip r:embed="rId2"/>
          <a:stretch>
            <a:fillRect/>
          </a:stretch>
        </p:blipFill>
        <p:spPr>
          <a:xfrm>
            <a:off x="538222" y="2469496"/>
            <a:ext cx="11115555" cy="3934635"/>
          </a:xfrm>
          <a:prstGeom prst="rect">
            <a:avLst/>
          </a:prstGeom>
          <a:ln>
            <a:noFill/>
          </a:ln>
          <a:effectLst>
            <a:outerShdw blurRad="292100" dist="139700" dir="2700000" algn="tl" rotWithShape="0">
              <a:srgbClr val="333333">
                <a:alpha val="65000"/>
              </a:srgbClr>
            </a:outerShdw>
          </a:effectLst>
        </p:spPr>
      </p:pic>
      <p:sp>
        <p:nvSpPr>
          <p:cNvPr id="5" name="Footer Placeholder 4">
            <a:extLst>
              <a:ext uri="{FF2B5EF4-FFF2-40B4-BE49-F238E27FC236}">
                <a16:creationId xmlns:a16="http://schemas.microsoft.com/office/drawing/2014/main" id="{32EBDE62-037B-496D-8122-E5A5C3BCAD26}"/>
              </a:ext>
            </a:extLst>
          </p:cNvPr>
          <p:cNvSpPr>
            <a:spLocks noGrp="1"/>
          </p:cNvSpPr>
          <p:nvPr>
            <p:ph type="ftr" sz="quarter" idx="11"/>
          </p:nvPr>
        </p:nvSpPr>
        <p:spPr>
          <a:xfrm>
            <a:off x="-363985" y="6562316"/>
            <a:ext cx="7194612" cy="365125"/>
          </a:xfrm>
        </p:spPr>
        <p:txBody>
          <a:bodyPr/>
          <a:lstStyle/>
          <a:p>
            <a:r>
              <a:rPr lang="en-US" dirty="0"/>
              <a:t>http://content.healthaffairs.org/ by Health Affairs on October 18, 2016 by HW Team</a:t>
            </a:r>
          </a:p>
        </p:txBody>
      </p:sp>
      <p:sp>
        <p:nvSpPr>
          <p:cNvPr id="6" name="TextBox 5">
            <a:extLst>
              <a:ext uri="{FF2B5EF4-FFF2-40B4-BE49-F238E27FC236}">
                <a16:creationId xmlns:a16="http://schemas.microsoft.com/office/drawing/2014/main" id="{DDB2E242-0730-4C6C-89EB-7E48A0F7D425}"/>
              </a:ext>
            </a:extLst>
          </p:cNvPr>
          <p:cNvSpPr txBox="1"/>
          <p:nvPr/>
        </p:nvSpPr>
        <p:spPr>
          <a:xfrm>
            <a:off x="1399711" y="6127132"/>
            <a:ext cx="4474346" cy="276999"/>
          </a:xfrm>
          <a:prstGeom prst="rect">
            <a:avLst/>
          </a:prstGeom>
          <a:noFill/>
        </p:spPr>
        <p:txBody>
          <a:bodyPr wrap="square" rtlCol="0">
            <a:spAutoFit/>
          </a:bodyPr>
          <a:lstStyle/>
          <a:p>
            <a:r>
              <a:rPr lang="en-US" sz="1200" b="1" dirty="0">
                <a:solidFill>
                  <a:schemeClr val="tx2">
                    <a:lumMod val="25000"/>
                  </a:schemeClr>
                </a:solidFill>
                <a:latin typeface="Arial" panose="020B0604020202020204" pitchFamily="34" charset="0"/>
                <a:cs typeface="Arial" panose="020B0604020202020204" pitchFamily="34" charset="0"/>
              </a:rPr>
              <a:t>I(ADL)=Independent (Activities of Daily Living)</a:t>
            </a:r>
          </a:p>
        </p:txBody>
      </p:sp>
    </p:spTree>
    <p:extLst>
      <p:ext uri="{BB962C8B-B14F-4D97-AF65-F5344CB8AC3E}">
        <p14:creationId xmlns:p14="http://schemas.microsoft.com/office/powerpoint/2010/main" val="426982269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p14:dur="250">
        <p159:morph option="byObject"/>
      </p:transition>
    </mc:Choice>
    <mc:Fallback>
      <p:transition>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31123929_1790805264366440_6398282823177863168_n"/>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7048500" y="8128"/>
            <a:ext cx="5143500" cy="6858000"/>
          </a:xfrm>
          <a:prstGeom prst="rect">
            <a:avLst/>
          </a:prstGeom>
          <a:ln>
            <a:noFill/>
          </a:ln>
          <a:effectLst>
            <a:softEdge rad="112500"/>
          </a:effectLst>
        </p:spPr>
      </p:pic>
      <p:sp>
        <p:nvSpPr>
          <p:cNvPr id="3" name="TextBox 2"/>
          <p:cNvSpPr txBox="1"/>
          <p:nvPr/>
        </p:nvSpPr>
        <p:spPr>
          <a:xfrm>
            <a:off x="45856" y="1513994"/>
            <a:ext cx="7048500" cy="4062651"/>
          </a:xfrm>
          <a:prstGeom prst="rect">
            <a:avLst/>
          </a:prstGeom>
          <a:noFill/>
        </p:spPr>
        <p:txBody>
          <a:bodyPr wrap="square" rtlCol="0">
            <a:spAutoFit/>
          </a:bodyPr>
          <a:lstStyle/>
          <a:p>
            <a:r>
              <a:rPr lang="en-US" sz="4000" b="1" dirty="0"/>
              <a:t>I'm not sure what I am enjoying more -- the good weather or the handrail. Just the one Josh has put in has made it so much easier for me to get down to my driveway.</a:t>
            </a:r>
          </a:p>
          <a:p>
            <a:endParaRPr lang="en-US" dirty="0"/>
          </a:p>
        </p:txBody>
      </p:sp>
    </p:spTree>
    <p:extLst>
      <p:ext uri="{BB962C8B-B14F-4D97-AF65-F5344CB8AC3E}">
        <p14:creationId xmlns:p14="http://schemas.microsoft.com/office/powerpoint/2010/main" val="209789036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p14:dur="250">
        <p159:morph option="byObject"/>
      </p:transition>
    </mc:Choice>
    <mc:Fallback>
      <p:transition>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harp-haller_120216"/>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3919690" y="274290"/>
            <a:ext cx="8272310" cy="6583710"/>
          </a:xfrm>
          <a:prstGeom prst="rect">
            <a:avLst/>
          </a:prstGeom>
          <a:ln>
            <a:noFill/>
          </a:ln>
          <a:effectLst>
            <a:softEdge rad="112500"/>
          </a:effectLst>
        </p:spPr>
      </p:pic>
      <p:sp>
        <p:nvSpPr>
          <p:cNvPr id="3" name="TextBox 2"/>
          <p:cNvSpPr txBox="1"/>
          <p:nvPr/>
        </p:nvSpPr>
        <p:spPr>
          <a:xfrm>
            <a:off x="131829" y="302359"/>
            <a:ext cx="3919690" cy="6555641"/>
          </a:xfrm>
          <a:prstGeom prst="rect">
            <a:avLst/>
          </a:prstGeom>
          <a:noFill/>
        </p:spPr>
        <p:txBody>
          <a:bodyPr wrap="square" rtlCol="0">
            <a:spAutoFit/>
          </a:bodyPr>
          <a:lstStyle/>
          <a:p>
            <a:r>
              <a:rPr lang="en-US" sz="4000" b="1" dirty="0"/>
              <a:t>I live alone and my household is single-income – </a:t>
            </a:r>
          </a:p>
          <a:p>
            <a:r>
              <a:rPr lang="en-US" sz="4000" b="1" dirty="0"/>
              <a:t>I sometimes wonder how I'm going to keep on top of everything I need to get done. Thanks so much!</a:t>
            </a:r>
          </a:p>
          <a:p>
            <a:endParaRPr lang="en-US" sz="2000" dirty="0"/>
          </a:p>
        </p:txBody>
      </p:sp>
    </p:spTree>
    <p:extLst>
      <p:ext uri="{BB962C8B-B14F-4D97-AF65-F5344CB8AC3E}">
        <p14:creationId xmlns:p14="http://schemas.microsoft.com/office/powerpoint/2010/main" val="133250571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p14:dur="250">
        <p159:morph option="byObject"/>
      </p:transition>
    </mc:Choice>
    <mc:Fallback>
      <p:transition>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4788900-5777-46B1-9E0C-BB80A34430A4}"/>
              </a:ext>
            </a:extLst>
          </p:cNvPr>
          <p:cNvSpPr txBox="1"/>
          <p:nvPr/>
        </p:nvSpPr>
        <p:spPr>
          <a:xfrm>
            <a:off x="751358" y="1655571"/>
            <a:ext cx="10623296" cy="3785652"/>
          </a:xfrm>
          <a:prstGeom prst="rect">
            <a:avLst/>
          </a:prstGeom>
          <a:noFill/>
        </p:spPr>
        <p:txBody>
          <a:bodyPr wrap="square" rtlCol="0">
            <a:spAutoFit/>
          </a:bodyPr>
          <a:lstStyle/>
          <a:p>
            <a:pPr algn="ctr"/>
            <a:r>
              <a:rPr lang="en-US" sz="6000" b="1" dirty="0"/>
              <a:t>94% had inadequate smoke and/or carbon monoxide detectors installed in their homes.</a:t>
            </a:r>
          </a:p>
        </p:txBody>
      </p:sp>
    </p:spTree>
    <p:extLst>
      <p:ext uri="{BB962C8B-B14F-4D97-AF65-F5344CB8AC3E}">
        <p14:creationId xmlns:p14="http://schemas.microsoft.com/office/powerpoint/2010/main" val="42765530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p14:dur="250">
        <p159:morph option="byObject"/>
      </p:transition>
    </mc:Choice>
    <mc:Fallback>
      <p:transition>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ob_bauman_light_120216"/>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0"/>
            <a:ext cx="4572000" cy="6858000"/>
          </a:xfrm>
          <a:prstGeom prst="rect">
            <a:avLst/>
          </a:prstGeom>
          <a:ln>
            <a:noFill/>
          </a:ln>
          <a:effectLst>
            <a:softEdge rad="112500"/>
          </a:effectLst>
        </p:spPr>
      </p:pic>
      <p:sp>
        <p:nvSpPr>
          <p:cNvPr id="3" name="TextBox 2"/>
          <p:cNvSpPr txBox="1"/>
          <p:nvPr/>
        </p:nvSpPr>
        <p:spPr>
          <a:xfrm>
            <a:off x="4572000" y="1939094"/>
            <a:ext cx="7474857" cy="3046988"/>
          </a:xfrm>
          <a:prstGeom prst="rect">
            <a:avLst/>
          </a:prstGeom>
          <a:noFill/>
        </p:spPr>
        <p:txBody>
          <a:bodyPr wrap="square" rtlCol="0">
            <a:spAutoFit/>
          </a:bodyPr>
          <a:lstStyle/>
          <a:p>
            <a:pPr algn="ctr"/>
            <a:r>
              <a:rPr lang="en-US" sz="4800" b="1" dirty="0"/>
              <a:t>You have no idea how relieved I feel not having to worry about a fire when those lights are on.</a:t>
            </a:r>
            <a:endParaRPr lang="en-US" sz="2800" b="1" dirty="0"/>
          </a:p>
        </p:txBody>
      </p:sp>
    </p:spTree>
    <p:extLst>
      <p:ext uri="{BB962C8B-B14F-4D97-AF65-F5344CB8AC3E}">
        <p14:creationId xmlns:p14="http://schemas.microsoft.com/office/powerpoint/2010/main" val="67572302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p14:dur="250">
        <p159:morph option="byObject"/>
      </p:transition>
    </mc:Choice>
    <mc:Fallback>
      <p:transition>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31093521_1790804207699879_5403728088603295744_n"/>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952500" y="0"/>
            <a:ext cx="10287000" cy="6858000"/>
          </a:xfrm>
          <a:prstGeom prst="rect">
            <a:avLst/>
          </a:prstGeom>
          <a:ln>
            <a:noFill/>
          </a:ln>
          <a:effectLst>
            <a:softEdge rad="112500"/>
          </a:effectLst>
        </p:spPr>
      </p:pic>
    </p:spTree>
    <p:extLst>
      <p:ext uri="{BB962C8B-B14F-4D97-AF65-F5344CB8AC3E}">
        <p14:creationId xmlns:p14="http://schemas.microsoft.com/office/powerpoint/2010/main" val="64120654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p14:dur="250">
        <p159:morph option="byObject"/>
      </p:transition>
    </mc:Choice>
    <mc:Fallback>
      <p:transition>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721342495dc76238fb3512426def135e"/>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7458075" y="0"/>
            <a:ext cx="4589463" cy="6858000"/>
          </a:xfrm>
          <a:prstGeom prst="rect">
            <a:avLst/>
          </a:prstGeom>
          <a:ln>
            <a:noFill/>
          </a:ln>
          <a:effectLst>
            <a:softEdge rad="112500"/>
          </a:effectLst>
        </p:spPr>
      </p:pic>
      <p:sp>
        <p:nvSpPr>
          <p:cNvPr id="3" name="TextBox 2"/>
          <p:cNvSpPr txBox="1"/>
          <p:nvPr/>
        </p:nvSpPr>
        <p:spPr>
          <a:xfrm>
            <a:off x="47134" y="822607"/>
            <a:ext cx="7458075" cy="5109091"/>
          </a:xfrm>
          <a:prstGeom prst="rect">
            <a:avLst/>
          </a:prstGeom>
          <a:noFill/>
        </p:spPr>
        <p:txBody>
          <a:bodyPr wrap="square" rtlCol="0">
            <a:spAutoFit/>
          </a:bodyPr>
          <a:lstStyle/>
          <a:p>
            <a:pPr algn="ctr"/>
            <a:r>
              <a:rPr lang="en-US" sz="4400" b="1" dirty="0"/>
              <a:t>These repairs allow me to stay at home.  I can't believe you're doing all of this for me at not cost; this is going to allow me to stay at home.  I can' t tell you how much I appreciate all this work you're doing.</a:t>
            </a:r>
          </a:p>
          <a:p>
            <a:endParaRPr lang="en-US" sz="2000" dirty="0"/>
          </a:p>
        </p:txBody>
      </p:sp>
    </p:spTree>
    <p:extLst>
      <p:ext uri="{BB962C8B-B14F-4D97-AF65-F5344CB8AC3E}">
        <p14:creationId xmlns:p14="http://schemas.microsoft.com/office/powerpoint/2010/main" val="126934857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p14:dur="250">
        <p159:morph option="byObject"/>
      </p:transition>
    </mc:Choice>
    <mc:Fallback>
      <p:transition>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4788900-5777-46B1-9E0C-BB80A34430A4}"/>
              </a:ext>
            </a:extLst>
          </p:cNvPr>
          <p:cNvSpPr txBox="1"/>
          <p:nvPr/>
        </p:nvSpPr>
        <p:spPr>
          <a:xfrm>
            <a:off x="784352" y="1287207"/>
            <a:ext cx="10623296" cy="4708981"/>
          </a:xfrm>
          <a:prstGeom prst="rect">
            <a:avLst/>
          </a:prstGeom>
          <a:noFill/>
        </p:spPr>
        <p:txBody>
          <a:bodyPr wrap="square" rtlCol="0">
            <a:spAutoFit/>
          </a:bodyPr>
          <a:lstStyle/>
          <a:p>
            <a:pPr algn="ctr"/>
            <a:r>
              <a:rPr lang="en-US" sz="6000" b="1" dirty="0"/>
              <a:t>15% reduction in visits to the hospital following home modification and home improvements through these program.</a:t>
            </a:r>
          </a:p>
        </p:txBody>
      </p:sp>
    </p:spTree>
    <p:extLst>
      <p:ext uri="{BB962C8B-B14F-4D97-AF65-F5344CB8AC3E}">
        <p14:creationId xmlns:p14="http://schemas.microsoft.com/office/powerpoint/2010/main" val="367847811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p14:dur="250">
        <p159:morph option="byObject"/>
      </p:transition>
    </mc:Choice>
    <mc:Fallback>
      <p:transition>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C2C99A7-58BD-45BF-8964-1F09CF4C167E}"/>
              </a:ext>
            </a:extLst>
          </p:cNvPr>
          <p:cNvPicPr>
            <a:picLocks noChangeAspect="1"/>
          </p:cNvPicPr>
          <p:nvPr/>
        </p:nvPicPr>
        <p:blipFill>
          <a:blip r:embed="rId2"/>
          <a:stretch>
            <a:fillRect/>
          </a:stretch>
        </p:blipFill>
        <p:spPr>
          <a:xfrm>
            <a:off x="1736227" y="150395"/>
            <a:ext cx="8719546" cy="636190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4" name="Footer Placeholder 3">
            <a:extLst>
              <a:ext uri="{FF2B5EF4-FFF2-40B4-BE49-F238E27FC236}">
                <a16:creationId xmlns:a16="http://schemas.microsoft.com/office/drawing/2014/main" id="{C9C312B0-EAEB-428C-804B-EF1F5F0B9629}"/>
              </a:ext>
            </a:extLst>
          </p:cNvPr>
          <p:cNvSpPr>
            <a:spLocks noGrp="1"/>
          </p:cNvSpPr>
          <p:nvPr>
            <p:ph type="ftr" sz="quarter" idx="11"/>
          </p:nvPr>
        </p:nvSpPr>
        <p:spPr>
          <a:xfrm>
            <a:off x="-594804" y="6622742"/>
            <a:ext cx="7184993" cy="235258"/>
          </a:xfrm>
        </p:spPr>
        <p:txBody>
          <a:bodyPr/>
          <a:lstStyle/>
          <a:p>
            <a:r>
              <a:rPr lang="en-US" sz="1050" dirty="0"/>
              <a:t>Journal of Public Health Management and Practice: May 05, 2018, doi: 10.1097/PHH.0000000000000816</a:t>
            </a:r>
          </a:p>
        </p:txBody>
      </p:sp>
    </p:spTree>
    <p:extLst>
      <p:ext uri="{BB962C8B-B14F-4D97-AF65-F5344CB8AC3E}">
        <p14:creationId xmlns:p14="http://schemas.microsoft.com/office/powerpoint/2010/main" val="36692935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p14:dur="250">
        <p159:morph option="byObject"/>
      </p:transition>
    </mc:Choice>
    <mc:Fallback>
      <p:transition>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H photo for Machias 2"/>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638175" y="0"/>
            <a:ext cx="10914063" cy="6858000"/>
          </a:xfrm>
          <a:prstGeom prst="rect">
            <a:avLst/>
          </a:prstGeom>
          <a:ln>
            <a:noFill/>
          </a:ln>
          <a:effectLst>
            <a:softEdge rad="112500"/>
          </a:effectLst>
        </p:spPr>
      </p:pic>
    </p:spTree>
    <p:extLst>
      <p:ext uri="{BB962C8B-B14F-4D97-AF65-F5344CB8AC3E}">
        <p14:creationId xmlns:p14="http://schemas.microsoft.com/office/powerpoint/2010/main" val="311497001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p14:dur="250">
        <p159:morph option="byObject"/>
      </p:transition>
    </mc:Choice>
    <mc:Fallback>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2E997A2-0D1F-4AC2-9BDD-F61259BDBCDE}"/>
              </a:ext>
            </a:extLst>
          </p:cNvPr>
          <p:cNvSpPr txBox="1"/>
          <p:nvPr/>
        </p:nvSpPr>
        <p:spPr>
          <a:xfrm>
            <a:off x="2980916" y="2321004"/>
            <a:ext cx="6230167" cy="2215991"/>
          </a:xfrm>
          <a:prstGeom prst="rect">
            <a:avLst/>
          </a:prstGeom>
          <a:noFill/>
        </p:spPr>
        <p:txBody>
          <a:bodyPr wrap="none" rtlCol="0">
            <a:spAutoFit/>
          </a:bodyPr>
          <a:lstStyle/>
          <a:p>
            <a:pPr algn="ctr"/>
            <a:r>
              <a:rPr lang="en-US" sz="13800" b="1" dirty="0"/>
              <a:t>Comfort</a:t>
            </a:r>
            <a:endParaRPr lang="en-US" sz="3600" b="1" dirty="0"/>
          </a:p>
        </p:txBody>
      </p:sp>
    </p:spTree>
    <p:extLst>
      <p:ext uri="{BB962C8B-B14F-4D97-AF65-F5344CB8AC3E}">
        <p14:creationId xmlns:p14="http://schemas.microsoft.com/office/powerpoint/2010/main" val="170788328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p14:dur="250">
        <p159:morph option="byObject"/>
      </p:transition>
    </mc:Choice>
    <mc:Fallback>
      <p:transition>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ome-modifications"/>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4515959" y="758857"/>
            <a:ext cx="7676041" cy="5101615"/>
          </a:xfrm>
          <a:prstGeom prst="rect">
            <a:avLst/>
          </a:prstGeom>
          <a:ln>
            <a:noFill/>
          </a:ln>
          <a:effectLst>
            <a:softEdge rad="112500"/>
          </a:effectLst>
        </p:spPr>
      </p:pic>
      <p:sp>
        <p:nvSpPr>
          <p:cNvPr id="3" name="TextBox 2"/>
          <p:cNvSpPr txBox="1"/>
          <p:nvPr/>
        </p:nvSpPr>
        <p:spPr>
          <a:xfrm>
            <a:off x="6553" y="185732"/>
            <a:ext cx="4509406" cy="6247864"/>
          </a:xfrm>
          <a:prstGeom prst="rect">
            <a:avLst/>
          </a:prstGeom>
          <a:noFill/>
        </p:spPr>
        <p:txBody>
          <a:bodyPr wrap="square" rtlCol="0">
            <a:spAutoFit/>
          </a:bodyPr>
          <a:lstStyle/>
          <a:p>
            <a:pPr algn="ctr"/>
            <a:r>
              <a:rPr lang="en-US" sz="4000" b="1" dirty="0"/>
              <a:t>The LED bulbs have decreased his monthly electricity bill by $15 and he is relieved he will no longer have to stand on a chair or ladder to change the bulbs because they last longer. </a:t>
            </a:r>
            <a:endParaRPr lang="en-US" sz="3200" b="1" dirty="0"/>
          </a:p>
        </p:txBody>
      </p:sp>
    </p:spTree>
    <p:extLst>
      <p:ext uri="{BB962C8B-B14F-4D97-AF65-F5344CB8AC3E}">
        <p14:creationId xmlns:p14="http://schemas.microsoft.com/office/powerpoint/2010/main" val="273228136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p14:dur="250">
        <p159:morph option="byObject"/>
      </p:transition>
    </mc:Choice>
    <mc:Fallback>
      <p:transition>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alk in showe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7524205" y="217714"/>
            <a:ext cx="4348480" cy="6400800"/>
          </a:xfrm>
          <a:prstGeom prst="rect">
            <a:avLst/>
          </a:prstGeom>
          <a:ln>
            <a:noFill/>
          </a:ln>
          <a:effectLst>
            <a:softEdge rad="112500"/>
          </a:effectLst>
        </p:spPr>
      </p:pic>
      <p:pic>
        <p:nvPicPr>
          <p:cNvPr id="3" name="Picture 2" descr="Toilet with riser"/>
          <p:cNvPicPr>
            <a:picLocks noGrp="1" noChangeAspect="1"/>
          </p:cNvPicPr>
          <p:nvPr isPhoto="1"/>
        </p:nvPicPr>
        <p:blipFill>
          <a:blip r:embed="rId3" cstate="print">
            <a:lum/>
            <a:extLst>
              <a:ext uri="{28A0092B-C50C-407E-A947-70E740481C1C}">
                <a14:useLocalDpi xmlns:a14="http://schemas.microsoft.com/office/drawing/2010/main" val="0"/>
              </a:ext>
            </a:extLst>
          </a:blip>
          <a:stretch>
            <a:fillRect/>
          </a:stretch>
        </p:blipFill>
        <p:spPr>
          <a:xfrm>
            <a:off x="863300" y="217714"/>
            <a:ext cx="6052457" cy="3404507"/>
          </a:xfrm>
          <a:prstGeom prst="rect">
            <a:avLst/>
          </a:prstGeom>
          <a:ln>
            <a:noFill/>
          </a:ln>
          <a:effectLst>
            <a:softEdge rad="112500"/>
          </a:effectLst>
        </p:spPr>
      </p:pic>
      <p:sp>
        <p:nvSpPr>
          <p:cNvPr id="4" name="TextBox 3"/>
          <p:cNvSpPr txBox="1"/>
          <p:nvPr/>
        </p:nvSpPr>
        <p:spPr>
          <a:xfrm>
            <a:off x="319315" y="3468689"/>
            <a:ext cx="6879771" cy="3477875"/>
          </a:xfrm>
          <a:prstGeom prst="rect">
            <a:avLst/>
          </a:prstGeom>
          <a:noFill/>
        </p:spPr>
        <p:txBody>
          <a:bodyPr wrap="square" rtlCol="0">
            <a:spAutoFit/>
          </a:bodyPr>
          <a:lstStyle/>
          <a:p>
            <a:pPr algn="ctr"/>
            <a:r>
              <a:rPr lang="en-US" sz="4400" b="1" dirty="0"/>
              <a:t>I can get in and out of my bathroom; it's just much more user friendly. And that door light makes a huge difference.</a:t>
            </a:r>
          </a:p>
        </p:txBody>
      </p:sp>
    </p:spTree>
    <p:extLst>
      <p:ext uri="{BB962C8B-B14F-4D97-AF65-F5344CB8AC3E}">
        <p14:creationId xmlns:p14="http://schemas.microsoft.com/office/powerpoint/2010/main" val="285038044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p14:dur="250">
        <p159:morph option="byObject"/>
      </p:transition>
    </mc:Choice>
    <mc:Fallback>
      <p:transition>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hat-senior-home-owners-need-to-know-about-aging-in-place"/>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4897372" y="90504"/>
            <a:ext cx="7238214" cy="5449474"/>
          </a:xfrm>
          <a:prstGeom prst="rect">
            <a:avLst/>
          </a:prstGeom>
          <a:ln>
            <a:noFill/>
          </a:ln>
          <a:effectLst>
            <a:softEdge rad="112500"/>
          </a:effectLst>
        </p:spPr>
      </p:pic>
      <p:sp>
        <p:nvSpPr>
          <p:cNvPr id="3" name="TextBox 2"/>
          <p:cNvSpPr txBox="1"/>
          <p:nvPr/>
        </p:nvSpPr>
        <p:spPr>
          <a:xfrm>
            <a:off x="56414" y="0"/>
            <a:ext cx="5067054" cy="6863417"/>
          </a:xfrm>
          <a:prstGeom prst="rect">
            <a:avLst/>
          </a:prstGeom>
          <a:noFill/>
        </p:spPr>
        <p:txBody>
          <a:bodyPr wrap="square" rtlCol="0">
            <a:spAutoFit/>
          </a:bodyPr>
          <a:lstStyle/>
          <a:p>
            <a:r>
              <a:rPr lang="en-US" sz="4000" b="1" dirty="0"/>
              <a:t>You have no idea how relieved my sister, brother and I are because of the work you're doing. We've been pushing really hard for a long time to move him somewhere else because we don’t want to lose him.</a:t>
            </a:r>
          </a:p>
          <a:p>
            <a:r>
              <a:rPr lang="en-US" sz="4000" b="1" dirty="0"/>
              <a:t>we can breath.</a:t>
            </a:r>
          </a:p>
        </p:txBody>
      </p:sp>
      <p:sp>
        <p:nvSpPr>
          <p:cNvPr id="4" name="TextBox 3">
            <a:extLst>
              <a:ext uri="{FF2B5EF4-FFF2-40B4-BE49-F238E27FC236}">
                <a16:creationId xmlns:a16="http://schemas.microsoft.com/office/drawing/2014/main" id="{86420621-6B6F-4F76-9734-221D7B5DA3F4}"/>
              </a:ext>
            </a:extLst>
          </p:cNvPr>
          <p:cNvSpPr txBox="1"/>
          <p:nvPr/>
        </p:nvSpPr>
        <p:spPr>
          <a:xfrm>
            <a:off x="3775434" y="5492141"/>
            <a:ext cx="8327157" cy="707886"/>
          </a:xfrm>
          <a:prstGeom prst="rect">
            <a:avLst/>
          </a:prstGeom>
          <a:noFill/>
          <a:effectLst/>
        </p:spPr>
        <p:txBody>
          <a:bodyPr wrap="square" rtlCol="0">
            <a:spAutoFit/>
          </a:bodyPr>
          <a:lstStyle/>
          <a:p>
            <a:r>
              <a:rPr lang="en-US" sz="4000" b="1" dirty="0"/>
              <a:t>Now he can stay where he wants and.</a:t>
            </a:r>
          </a:p>
        </p:txBody>
      </p:sp>
    </p:spTree>
    <p:extLst>
      <p:ext uri="{BB962C8B-B14F-4D97-AF65-F5344CB8AC3E}">
        <p14:creationId xmlns:p14="http://schemas.microsoft.com/office/powerpoint/2010/main" val="51366240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p14:dur="250">
        <p159:morph option="byObject"/>
      </p:transition>
    </mc:Choice>
    <mc:Fallback>
      <p:transition>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31092116_1790804167699883_8164297015069507584_n"/>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63861" y="1224471"/>
            <a:ext cx="6988512" cy="4651829"/>
          </a:xfrm>
          <a:prstGeom prst="rect">
            <a:avLst/>
          </a:prstGeom>
          <a:ln>
            <a:noFill/>
          </a:ln>
          <a:effectLst>
            <a:softEdge rad="112500"/>
          </a:effectLst>
        </p:spPr>
      </p:pic>
      <p:sp>
        <p:nvSpPr>
          <p:cNvPr id="3" name="TextBox 2"/>
          <p:cNvSpPr txBox="1"/>
          <p:nvPr/>
        </p:nvSpPr>
        <p:spPr>
          <a:xfrm>
            <a:off x="7274393" y="345547"/>
            <a:ext cx="4814678" cy="6740307"/>
          </a:xfrm>
          <a:prstGeom prst="rect">
            <a:avLst/>
          </a:prstGeom>
          <a:noFill/>
        </p:spPr>
        <p:txBody>
          <a:bodyPr wrap="square" rtlCol="0">
            <a:spAutoFit/>
          </a:bodyPr>
          <a:lstStyle/>
          <a:p>
            <a:r>
              <a:rPr lang="en-US" sz="4000" b="1" dirty="0"/>
              <a:t>Not only does work that you are doing bring so much enjoyment and relief to them, but it also helps the rest of the family, knowing that their loved ones are safe, where they want to be.</a:t>
            </a:r>
          </a:p>
          <a:p>
            <a:endParaRPr lang="en-US" sz="3200" dirty="0"/>
          </a:p>
        </p:txBody>
      </p:sp>
      <p:sp>
        <p:nvSpPr>
          <p:cNvPr id="5" name="AutoShape 2" descr="Image result for maine council on aging"/>
          <p:cNvSpPr>
            <a:spLocks noChangeAspect="1" noChangeArrowheads="1"/>
          </p:cNvSpPr>
          <p:nvPr/>
        </p:nvSpPr>
        <p:spPr bwMode="auto">
          <a:xfrm>
            <a:off x="9328997" y="5035292"/>
            <a:ext cx="2224374" cy="222438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68800667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p14:dur="250">
        <p159:morph option="byObject"/>
      </p:transition>
    </mc:Choice>
    <mc:Fallback>
      <p:transition>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E2C54ED8-BB7F-44D4-A3B1-4FFC049D0BAA}"/>
              </a:ext>
            </a:extLst>
          </p:cNvPr>
          <p:cNvGraphicFramePr/>
          <p:nvPr>
            <p:extLst>
              <p:ext uri="{D42A27DB-BD31-4B8C-83A1-F6EECF244321}">
                <p14:modId xmlns:p14="http://schemas.microsoft.com/office/powerpoint/2010/main" val="26434047"/>
              </p:ext>
            </p:extLst>
          </p:nvPr>
        </p:nvGraphicFramePr>
        <p:xfrm>
          <a:off x="257452" y="168676"/>
          <a:ext cx="11851690" cy="66049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ight Brace 2">
            <a:extLst>
              <a:ext uri="{FF2B5EF4-FFF2-40B4-BE49-F238E27FC236}">
                <a16:creationId xmlns:a16="http://schemas.microsoft.com/office/drawing/2014/main" id="{ADE4680C-D961-4876-883E-33EACEDE7CC5}"/>
              </a:ext>
            </a:extLst>
          </p:cNvPr>
          <p:cNvSpPr/>
          <p:nvPr/>
        </p:nvSpPr>
        <p:spPr>
          <a:xfrm>
            <a:off x="2322746" y="207894"/>
            <a:ext cx="266330" cy="1438182"/>
          </a:xfrm>
          <a:prstGeom prst="rightBrace">
            <a:avLst/>
          </a:prstGeom>
          <a:noFill/>
          <a:ln>
            <a:solidFill>
              <a:schemeClr val="tx1"/>
            </a:solidFill>
          </a:ln>
          <a:effectLst>
            <a:glow rad="101600">
              <a:schemeClr val="accent1">
                <a:satMod val="175000"/>
                <a:alpha val="40000"/>
              </a:schemeClr>
            </a:glow>
          </a:effectLst>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10" name="Rectangle 9">
            <a:extLst>
              <a:ext uri="{FF2B5EF4-FFF2-40B4-BE49-F238E27FC236}">
                <a16:creationId xmlns:a16="http://schemas.microsoft.com/office/drawing/2014/main" id="{9DFE8DF4-1208-4944-A37C-DAB7DA572A7B}"/>
              </a:ext>
            </a:extLst>
          </p:cNvPr>
          <p:cNvSpPr/>
          <p:nvPr/>
        </p:nvSpPr>
        <p:spPr>
          <a:xfrm>
            <a:off x="257452" y="3471169"/>
            <a:ext cx="4790094" cy="3416320"/>
          </a:xfrm>
          <a:prstGeom prst="rect">
            <a:avLst/>
          </a:prstGeom>
          <a:noFill/>
        </p:spPr>
        <p:txBody>
          <a:bodyPr wrap="none" lIns="91440" tIns="45720" rIns="91440" bIns="45720">
            <a:spAutoFit/>
          </a:bodyPr>
          <a:lstStyle/>
          <a:p>
            <a:pPr algn="ctr"/>
            <a:r>
              <a:rPr lang="en-US"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Low Cost</a:t>
            </a:r>
          </a:p>
          <a:p>
            <a:pPr algn="ctr"/>
            <a:r>
              <a:rPr lang="en-US"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a:t>
            </a:r>
          </a:p>
          <a:p>
            <a:pPr algn="ctr"/>
            <a:r>
              <a:rPr lang="en-US"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High Impact</a:t>
            </a:r>
            <a:endParaRPr lang="en-US" sz="66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24" name="Footer Placeholder 23">
            <a:extLst>
              <a:ext uri="{FF2B5EF4-FFF2-40B4-BE49-F238E27FC236}">
                <a16:creationId xmlns:a16="http://schemas.microsoft.com/office/drawing/2014/main" id="{B8AEB12B-BA07-46FC-BDC6-EB2197C6495C}"/>
              </a:ext>
            </a:extLst>
          </p:cNvPr>
          <p:cNvSpPr>
            <a:spLocks noGrp="1"/>
          </p:cNvSpPr>
          <p:nvPr>
            <p:ph type="ftr" sz="quarter" idx="11"/>
          </p:nvPr>
        </p:nvSpPr>
        <p:spPr>
          <a:xfrm>
            <a:off x="6761067" y="6591099"/>
            <a:ext cx="5753470" cy="365125"/>
          </a:xfrm>
        </p:spPr>
        <p:txBody>
          <a:bodyPr/>
          <a:lstStyle/>
          <a:p>
            <a:r>
              <a:rPr lang="en-US" sz="1100" dirty="0"/>
              <a:t>Data compiled from skillednursinghome.org-Average Healthcare Costs by State: Maine</a:t>
            </a:r>
          </a:p>
        </p:txBody>
      </p:sp>
    </p:spTree>
    <p:extLst>
      <p:ext uri="{BB962C8B-B14F-4D97-AF65-F5344CB8AC3E}">
        <p14:creationId xmlns:p14="http://schemas.microsoft.com/office/powerpoint/2010/main" val="141583960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p14:dur="250">
        <p159:morph option="byObject"/>
      </p:transition>
    </mc:Choice>
    <mc:Fallback>
      <p:transition>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526812363"/>
              </p:ext>
            </p:extLst>
          </p:nvPr>
        </p:nvGraphicFramePr>
        <p:xfrm>
          <a:off x="2152650" y="720725"/>
          <a:ext cx="7886700" cy="5435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6" name="Straight Arrow Connector 5"/>
          <p:cNvCxnSpPr/>
          <p:nvPr/>
        </p:nvCxnSpPr>
        <p:spPr>
          <a:xfrm flipV="1">
            <a:off x="1989310" y="701675"/>
            <a:ext cx="3931920" cy="5435600"/>
          </a:xfrm>
          <a:prstGeom prst="straightConnector1">
            <a:avLst/>
          </a:prstGeom>
          <a:ln w="635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flipV="1">
            <a:off x="6270771" y="698481"/>
            <a:ext cx="3931920" cy="5435600"/>
          </a:xfrm>
          <a:prstGeom prst="straightConnector1">
            <a:avLst/>
          </a:prstGeom>
          <a:ln w="635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rot="18337630">
            <a:off x="553629" y="2618000"/>
            <a:ext cx="6114679" cy="1107996"/>
          </a:xfrm>
          <a:prstGeom prst="rect">
            <a:avLst/>
          </a:prstGeom>
          <a:noFill/>
        </p:spPr>
        <p:txBody>
          <a:bodyPr wrap="square" rtlCol="0" anchor="ctr">
            <a:spAutoFit/>
          </a:bodyPr>
          <a:lstStyle/>
          <a:p>
            <a:pPr algn="ctr"/>
            <a:r>
              <a:rPr lang="en-US" sz="6600" b="1" dirty="0"/>
              <a:t>Barriers</a:t>
            </a:r>
          </a:p>
        </p:txBody>
      </p:sp>
      <p:sp>
        <p:nvSpPr>
          <p:cNvPr id="13" name="TextBox 12"/>
          <p:cNvSpPr txBox="1"/>
          <p:nvPr/>
        </p:nvSpPr>
        <p:spPr>
          <a:xfrm rot="3230027">
            <a:off x="5420045" y="2881479"/>
            <a:ext cx="6537364" cy="1015663"/>
          </a:xfrm>
          <a:prstGeom prst="rect">
            <a:avLst/>
          </a:prstGeom>
          <a:noFill/>
        </p:spPr>
        <p:txBody>
          <a:bodyPr wrap="square" rtlCol="0" anchor="ctr">
            <a:spAutoFit/>
          </a:bodyPr>
          <a:lstStyle/>
          <a:p>
            <a:pPr algn="ctr"/>
            <a:r>
              <a:rPr lang="en-US" sz="6000" b="1" dirty="0"/>
              <a:t>Motivators</a:t>
            </a:r>
          </a:p>
        </p:txBody>
      </p:sp>
    </p:spTree>
    <p:extLst>
      <p:ext uri="{BB962C8B-B14F-4D97-AF65-F5344CB8AC3E}">
        <p14:creationId xmlns:p14="http://schemas.microsoft.com/office/powerpoint/2010/main" val="224153468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p14:dur="250">
        <p159:morph option="byObject"/>
      </p:transition>
    </mc:Choice>
    <mc:Fallback>
      <p:transition>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185518880"/>
              </p:ext>
            </p:extLst>
          </p:nvPr>
        </p:nvGraphicFramePr>
        <p:xfrm>
          <a:off x="2152650" y="720725"/>
          <a:ext cx="7886700" cy="5435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6" name="Straight Arrow Connector 5"/>
          <p:cNvCxnSpPr/>
          <p:nvPr/>
        </p:nvCxnSpPr>
        <p:spPr>
          <a:xfrm flipV="1">
            <a:off x="1970808" y="720725"/>
            <a:ext cx="3931920" cy="5435600"/>
          </a:xfrm>
          <a:prstGeom prst="straightConnector1">
            <a:avLst/>
          </a:prstGeom>
          <a:ln w="63500">
            <a:solidFill>
              <a:schemeClr val="tx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flipV="1">
            <a:off x="6289272" y="720725"/>
            <a:ext cx="3931920" cy="5435600"/>
          </a:xfrm>
          <a:prstGeom prst="straightConnector1">
            <a:avLst/>
          </a:prstGeom>
          <a:ln w="63500">
            <a:solidFill>
              <a:schemeClr val="tx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rot="18337630">
            <a:off x="553629" y="2618000"/>
            <a:ext cx="6114679" cy="1107996"/>
          </a:xfrm>
          <a:prstGeom prst="rect">
            <a:avLst/>
          </a:prstGeom>
          <a:noFill/>
        </p:spPr>
        <p:txBody>
          <a:bodyPr wrap="square" rtlCol="0" anchor="ctr">
            <a:spAutoFit/>
          </a:bodyPr>
          <a:lstStyle/>
          <a:p>
            <a:pPr algn="ctr"/>
            <a:r>
              <a:rPr lang="en-US" sz="6600" b="1" dirty="0"/>
              <a:t>Barriers</a:t>
            </a:r>
          </a:p>
        </p:txBody>
      </p:sp>
      <p:sp>
        <p:nvSpPr>
          <p:cNvPr id="13" name="TextBox 12"/>
          <p:cNvSpPr txBox="1"/>
          <p:nvPr/>
        </p:nvSpPr>
        <p:spPr>
          <a:xfrm rot="3230027">
            <a:off x="5514275" y="2905046"/>
            <a:ext cx="6537364" cy="1015663"/>
          </a:xfrm>
          <a:prstGeom prst="rect">
            <a:avLst/>
          </a:prstGeom>
          <a:noFill/>
        </p:spPr>
        <p:txBody>
          <a:bodyPr wrap="square" rtlCol="0" anchor="ctr">
            <a:spAutoFit/>
          </a:bodyPr>
          <a:lstStyle/>
          <a:p>
            <a:pPr algn="ctr"/>
            <a:r>
              <a:rPr lang="en-US" sz="6000" b="1" dirty="0"/>
              <a:t>Motivators</a:t>
            </a:r>
          </a:p>
        </p:txBody>
      </p:sp>
    </p:spTree>
    <p:extLst>
      <p:ext uri="{BB962C8B-B14F-4D97-AF65-F5344CB8AC3E}">
        <p14:creationId xmlns:p14="http://schemas.microsoft.com/office/powerpoint/2010/main" val="140725057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p14:dur="250">
        <p159:morph option="byObject"/>
      </p:transition>
    </mc:Choice>
    <mc:Fallback>
      <p:transition>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30984631"/>
              </p:ext>
            </p:extLst>
          </p:nvPr>
        </p:nvGraphicFramePr>
        <p:xfrm>
          <a:off x="2152650" y="720725"/>
          <a:ext cx="7886700" cy="5435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6" name="Straight Arrow Connector 5"/>
          <p:cNvCxnSpPr/>
          <p:nvPr/>
        </p:nvCxnSpPr>
        <p:spPr>
          <a:xfrm flipV="1">
            <a:off x="1970808" y="711200"/>
            <a:ext cx="3931920" cy="5435600"/>
          </a:xfrm>
          <a:prstGeom prst="straightConnector1">
            <a:avLst/>
          </a:prstGeom>
          <a:ln w="63500">
            <a:solidFill>
              <a:schemeClr val="tx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flipV="1">
            <a:off x="6289272" y="701675"/>
            <a:ext cx="3931920" cy="5435600"/>
          </a:xfrm>
          <a:prstGeom prst="straightConnector1">
            <a:avLst/>
          </a:prstGeom>
          <a:ln w="63500">
            <a:solidFill>
              <a:schemeClr val="tx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rot="18337630">
            <a:off x="553629" y="2618000"/>
            <a:ext cx="6114679" cy="1107996"/>
          </a:xfrm>
          <a:prstGeom prst="rect">
            <a:avLst/>
          </a:prstGeom>
          <a:noFill/>
        </p:spPr>
        <p:txBody>
          <a:bodyPr wrap="square" rtlCol="0" anchor="ctr">
            <a:spAutoFit/>
          </a:bodyPr>
          <a:lstStyle/>
          <a:p>
            <a:pPr algn="ctr"/>
            <a:r>
              <a:rPr lang="en-US" sz="6600" b="1" dirty="0"/>
              <a:t>Barriers</a:t>
            </a:r>
          </a:p>
        </p:txBody>
      </p:sp>
      <p:sp>
        <p:nvSpPr>
          <p:cNvPr id="13" name="TextBox 12"/>
          <p:cNvSpPr txBox="1"/>
          <p:nvPr/>
        </p:nvSpPr>
        <p:spPr>
          <a:xfrm rot="3230027">
            <a:off x="5514275" y="2905046"/>
            <a:ext cx="6537364" cy="1015663"/>
          </a:xfrm>
          <a:prstGeom prst="rect">
            <a:avLst/>
          </a:prstGeom>
          <a:noFill/>
        </p:spPr>
        <p:txBody>
          <a:bodyPr wrap="square" rtlCol="0" anchor="ctr">
            <a:spAutoFit/>
          </a:bodyPr>
          <a:lstStyle/>
          <a:p>
            <a:pPr algn="ctr"/>
            <a:r>
              <a:rPr lang="en-US" sz="6000" b="1" dirty="0"/>
              <a:t>Motivators</a:t>
            </a:r>
          </a:p>
        </p:txBody>
      </p:sp>
    </p:spTree>
    <p:extLst>
      <p:ext uri="{BB962C8B-B14F-4D97-AF65-F5344CB8AC3E}">
        <p14:creationId xmlns:p14="http://schemas.microsoft.com/office/powerpoint/2010/main" val="237101843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p14:dur="250">
        <p159:morph option="byObject"/>
      </p:transition>
    </mc:Choice>
    <mc:Fallback>
      <p:transition>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640962808"/>
              </p:ext>
            </p:extLst>
          </p:nvPr>
        </p:nvGraphicFramePr>
        <p:xfrm>
          <a:off x="2152650" y="720725"/>
          <a:ext cx="7886700" cy="5435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6" name="Straight Arrow Connector 5"/>
          <p:cNvCxnSpPr/>
          <p:nvPr/>
        </p:nvCxnSpPr>
        <p:spPr>
          <a:xfrm flipV="1">
            <a:off x="1961882" y="720725"/>
            <a:ext cx="3931920" cy="5435600"/>
          </a:xfrm>
          <a:prstGeom prst="straightConnector1">
            <a:avLst/>
          </a:prstGeom>
          <a:ln w="63500">
            <a:solidFill>
              <a:schemeClr val="tx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flipV="1">
            <a:off x="6289183" y="720725"/>
            <a:ext cx="3931920" cy="5435600"/>
          </a:xfrm>
          <a:prstGeom prst="straightConnector1">
            <a:avLst/>
          </a:prstGeom>
          <a:ln w="63500">
            <a:solidFill>
              <a:schemeClr val="tx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rot="18337630">
            <a:off x="553629" y="2618000"/>
            <a:ext cx="6114679" cy="1107996"/>
          </a:xfrm>
          <a:prstGeom prst="rect">
            <a:avLst/>
          </a:prstGeom>
          <a:noFill/>
        </p:spPr>
        <p:txBody>
          <a:bodyPr wrap="square" rtlCol="0" anchor="ctr">
            <a:spAutoFit/>
          </a:bodyPr>
          <a:lstStyle/>
          <a:p>
            <a:pPr algn="ctr"/>
            <a:r>
              <a:rPr lang="en-US" sz="6600" b="1" dirty="0"/>
              <a:t>Barriers</a:t>
            </a:r>
          </a:p>
        </p:txBody>
      </p:sp>
      <p:sp>
        <p:nvSpPr>
          <p:cNvPr id="13" name="TextBox 12"/>
          <p:cNvSpPr txBox="1"/>
          <p:nvPr/>
        </p:nvSpPr>
        <p:spPr>
          <a:xfrm rot="3230027">
            <a:off x="5514275" y="2905046"/>
            <a:ext cx="6537364" cy="1015663"/>
          </a:xfrm>
          <a:prstGeom prst="rect">
            <a:avLst/>
          </a:prstGeom>
          <a:noFill/>
        </p:spPr>
        <p:txBody>
          <a:bodyPr wrap="square" rtlCol="0" anchor="ctr">
            <a:spAutoFit/>
          </a:bodyPr>
          <a:lstStyle/>
          <a:p>
            <a:pPr algn="ctr"/>
            <a:r>
              <a:rPr lang="en-US" sz="6000" b="1" dirty="0"/>
              <a:t>Motivators</a:t>
            </a:r>
          </a:p>
        </p:txBody>
      </p:sp>
    </p:spTree>
    <p:extLst>
      <p:ext uri="{BB962C8B-B14F-4D97-AF65-F5344CB8AC3E}">
        <p14:creationId xmlns:p14="http://schemas.microsoft.com/office/powerpoint/2010/main" val="270053213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p14:dur="250">
        <p159:morph option="byObject"/>
      </p:transition>
    </mc:Choice>
    <mc:Fallback>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eb1_ramp01-1"/>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470120"/>
            <a:ext cx="8705654" cy="5865365"/>
          </a:xfrm>
          <a:prstGeom prst="rect">
            <a:avLst/>
          </a:prstGeom>
          <a:ln>
            <a:noFill/>
          </a:ln>
          <a:effectLst>
            <a:softEdge rad="112500"/>
          </a:effectLst>
        </p:spPr>
      </p:pic>
      <p:sp>
        <p:nvSpPr>
          <p:cNvPr id="3" name="TextBox 2"/>
          <p:cNvSpPr txBox="1"/>
          <p:nvPr/>
        </p:nvSpPr>
        <p:spPr>
          <a:xfrm>
            <a:off x="8705654" y="1072506"/>
            <a:ext cx="3481633" cy="5262979"/>
          </a:xfrm>
          <a:prstGeom prst="rect">
            <a:avLst/>
          </a:prstGeom>
          <a:noFill/>
        </p:spPr>
        <p:txBody>
          <a:bodyPr wrap="square" rtlCol="0">
            <a:spAutoFit/>
          </a:bodyPr>
          <a:lstStyle/>
          <a:p>
            <a:r>
              <a:rPr lang="en-US" sz="4400" b="1" dirty="0"/>
              <a:t>Can't tell you how much we appreciate all you and your team are doing for Mom.  </a:t>
            </a:r>
          </a:p>
          <a:p>
            <a:endParaRPr lang="en-US" sz="2800" dirty="0"/>
          </a:p>
        </p:txBody>
      </p:sp>
    </p:spTree>
    <p:extLst>
      <p:ext uri="{BB962C8B-B14F-4D97-AF65-F5344CB8AC3E}">
        <p14:creationId xmlns:p14="http://schemas.microsoft.com/office/powerpoint/2010/main" val="271577218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p14:dur="250">
        <p159:morph option="byObject"/>
      </p:transition>
    </mc:Choice>
    <mc:Fallback>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H photo for Machias"/>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7556500" cy="6858000"/>
          </a:xfrm>
          <a:prstGeom prst="rect">
            <a:avLst/>
          </a:prstGeom>
          <a:ln>
            <a:noFill/>
          </a:ln>
          <a:effectLst>
            <a:softEdge rad="112500"/>
          </a:effectLst>
        </p:spPr>
      </p:pic>
      <p:sp>
        <p:nvSpPr>
          <p:cNvPr id="3" name="TextBox 2"/>
          <p:cNvSpPr txBox="1"/>
          <p:nvPr/>
        </p:nvSpPr>
        <p:spPr>
          <a:xfrm>
            <a:off x="7556500" y="1288051"/>
            <a:ext cx="4510809" cy="4154984"/>
          </a:xfrm>
          <a:prstGeom prst="rect">
            <a:avLst/>
          </a:prstGeom>
          <a:noFill/>
        </p:spPr>
        <p:txBody>
          <a:bodyPr wrap="square" rtlCol="0">
            <a:spAutoFit/>
          </a:bodyPr>
          <a:lstStyle/>
          <a:p>
            <a:r>
              <a:rPr lang="en-US" sz="4400" b="1" dirty="0"/>
              <a:t>I have been so honored to have been selected for this help. This program is such a wonderful idea!</a:t>
            </a:r>
          </a:p>
        </p:txBody>
      </p:sp>
    </p:spTree>
    <p:extLst>
      <p:ext uri="{BB962C8B-B14F-4D97-AF65-F5344CB8AC3E}">
        <p14:creationId xmlns:p14="http://schemas.microsoft.com/office/powerpoint/2010/main" val="175670596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p14:dur="250">
        <p159:morph option="byObject"/>
      </p:transition>
    </mc:Choice>
    <mc:Fallback>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400mod"/>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7523163" y="0"/>
            <a:ext cx="4668837" cy="6858000"/>
          </a:xfrm>
          <a:prstGeom prst="rect">
            <a:avLst/>
          </a:prstGeom>
          <a:ln>
            <a:noFill/>
          </a:ln>
          <a:effectLst>
            <a:softEdge rad="112500"/>
          </a:effectLst>
        </p:spPr>
      </p:pic>
      <p:sp>
        <p:nvSpPr>
          <p:cNvPr id="3" name="TextBox 2"/>
          <p:cNvSpPr txBox="1"/>
          <p:nvPr/>
        </p:nvSpPr>
        <p:spPr>
          <a:xfrm>
            <a:off x="166255" y="1930197"/>
            <a:ext cx="7356908" cy="3785652"/>
          </a:xfrm>
          <a:prstGeom prst="rect">
            <a:avLst/>
          </a:prstGeom>
          <a:noFill/>
        </p:spPr>
        <p:txBody>
          <a:bodyPr wrap="square" rtlCol="0">
            <a:spAutoFit/>
          </a:bodyPr>
          <a:lstStyle/>
          <a:p>
            <a:r>
              <a:rPr lang="en-US" sz="4800" b="1" dirty="0"/>
              <a:t>Aging-in-place is a constant worry for me. I would dearly love to remain in my home, but need a little help.</a:t>
            </a:r>
          </a:p>
        </p:txBody>
      </p:sp>
    </p:spTree>
    <p:extLst>
      <p:ext uri="{BB962C8B-B14F-4D97-AF65-F5344CB8AC3E}">
        <p14:creationId xmlns:p14="http://schemas.microsoft.com/office/powerpoint/2010/main" val="412349585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p14:dur="250">
        <p159:morph option="byObject"/>
      </p:transition>
    </mc:Choice>
    <mc:Fallback>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401a (2)"/>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0"/>
            <a:ext cx="12192000" cy="6858000"/>
          </a:xfrm>
          <a:prstGeom prst="rect">
            <a:avLst/>
          </a:prstGeom>
          <a:ln>
            <a:noFill/>
          </a:ln>
          <a:effectLst>
            <a:softEdge rad="112500"/>
          </a:effectLst>
        </p:spPr>
      </p:pic>
      <p:sp>
        <p:nvSpPr>
          <p:cNvPr id="3" name="TextBox 2"/>
          <p:cNvSpPr txBox="1"/>
          <p:nvPr/>
        </p:nvSpPr>
        <p:spPr>
          <a:xfrm>
            <a:off x="0" y="5934670"/>
            <a:ext cx="12191999" cy="923330"/>
          </a:xfrm>
          <a:prstGeom prst="rect">
            <a:avLst/>
          </a:prstGeom>
          <a:solidFill>
            <a:schemeClr val="bg1"/>
          </a:solidFill>
        </p:spPr>
        <p:txBody>
          <a:bodyPr wrap="square" rtlCol="0">
            <a:spAutoFit/>
          </a:bodyPr>
          <a:lstStyle/>
          <a:p>
            <a:pPr algn="ctr"/>
            <a:r>
              <a:rPr lang="en-US" sz="5400" b="1" dirty="0"/>
              <a:t>To be a king or queen of my castle</a:t>
            </a:r>
          </a:p>
        </p:txBody>
      </p:sp>
    </p:spTree>
    <p:extLst>
      <p:ext uri="{BB962C8B-B14F-4D97-AF65-F5344CB8AC3E}">
        <p14:creationId xmlns:p14="http://schemas.microsoft.com/office/powerpoint/2010/main" val="417553093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p14:dur="250">
        <p159:morph option="byObject"/>
      </p:transition>
    </mc:Choice>
    <mc:Fallback>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A68B87E-42E3-4E28-87DD-99108ADAC4EA}"/>
              </a:ext>
            </a:extLst>
          </p:cNvPr>
          <p:cNvSpPr txBox="1"/>
          <p:nvPr/>
        </p:nvSpPr>
        <p:spPr>
          <a:xfrm>
            <a:off x="2227072" y="2321004"/>
            <a:ext cx="7737856" cy="2215991"/>
          </a:xfrm>
          <a:prstGeom prst="rect">
            <a:avLst/>
          </a:prstGeom>
          <a:noFill/>
        </p:spPr>
        <p:txBody>
          <a:bodyPr wrap="square" rtlCol="0">
            <a:spAutoFit/>
          </a:bodyPr>
          <a:lstStyle/>
          <a:p>
            <a:pPr algn="ctr"/>
            <a:r>
              <a:rPr lang="en-US" sz="13800" b="1" dirty="0"/>
              <a:t>Control</a:t>
            </a:r>
          </a:p>
        </p:txBody>
      </p:sp>
    </p:spTree>
    <p:extLst>
      <p:ext uri="{BB962C8B-B14F-4D97-AF65-F5344CB8AC3E}">
        <p14:creationId xmlns:p14="http://schemas.microsoft.com/office/powerpoint/2010/main" val="21760725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p14:dur="250">
        <p159:morph option="byObject"/>
      </p:transition>
    </mc:Choice>
    <mc:Fallback>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0532751_595548547212118_3012973706729672396_o"/>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8853055" cy="6858000"/>
          </a:xfrm>
          <a:prstGeom prst="rect">
            <a:avLst/>
          </a:prstGeom>
          <a:ln>
            <a:noFill/>
          </a:ln>
          <a:effectLst>
            <a:softEdge rad="112500"/>
          </a:effectLst>
        </p:spPr>
      </p:pic>
      <p:sp>
        <p:nvSpPr>
          <p:cNvPr id="3" name="TextBox 2"/>
          <p:cNvSpPr txBox="1"/>
          <p:nvPr/>
        </p:nvSpPr>
        <p:spPr>
          <a:xfrm>
            <a:off x="8805921" y="674400"/>
            <a:ext cx="3338945" cy="5509200"/>
          </a:xfrm>
          <a:prstGeom prst="rect">
            <a:avLst/>
          </a:prstGeom>
          <a:noFill/>
        </p:spPr>
        <p:txBody>
          <a:bodyPr wrap="square" rtlCol="0">
            <a:spAutoFit/>
          </a:bodyPr>
          <a:lstStyle/>
          <a:p>
            <a:pPr algn="ctr"/>
            <a:r>
              <a:rPr lang="en-US" sz="4400" b="1" dirty="0"/>
              <a:t>I just can't find the words to tell you how very grateful I am for the work your team is doing.</a:t>
            </a:r>
            <a:endParaRPr lang="en-US" sz="5400" b="1" dirty="0"/>
          </a:p>
        </p:txBody>
      </p:sp>
    </p:spTree>
    <p:extLst>
      <p:ext uri="{BB962C8B-B14F-4D97-AF65-F5344CB8AC3E}">
        <p14:creationId xmlns:p14="http://schemas.microsoft.com/office/powerpoint/2010/main" val="12364929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p14:dur="250">
        <p159:morph option="byObject"/>
      </p:transition>
    </mc:Choice>
    <mc:Fallback>
      <p:transition>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724</TotalTime>
  <Words>820</Words>
  <Application>Microsoft Office PowerPoint</Application>
  <PresentationFormat>Widescreen</PresentationFormat>
  <Paragraphs>80</Paragraphs>
  <Slides>38</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38</vt:i4>
      </vt:variant>
    </vt:vector>
  </HeadingPairs>
  <TitlesOfParts>
    <vt:vector size="42" baseType="lpstr">
      <vt:lpstr>Arial</vt:lpstr>
      <vt:lpstr>Calibri</vt:lpstr>
      <vt:lpstr>Calibri Light</vt:lpstr>
      <vt:lpstr>Office Theme</vt:lpstr>
      <vt:lpstr>Extend the time older Maine residents can stay safely in their homes…while improving health and safety outcomes.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Danielle Watford</dc:creator>
  <cp:lastModifiedBy>Danielle Watford</cp:lastModifiedBy>
  <cp:revision>24</cp:revision>
  <dcterms:created xsi:type="dcterms:W3CDTF">2018-04-25T18:16:05Z</dcterms:created>
  <dcterms:modified xsi:type="dcterms:W3CDTF">2018-05-30T19:14:36Z</dcterms:modified>
</cp:coreProperties>
</file>