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8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5159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FFFC79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C79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C79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C79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C79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C79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C79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C79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C79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C79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t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hompsonEast.jpg" descr="ThompsonEa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977" y="1447800"/>
            <a:ext cx="5244966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1271.jpg" descr="IMG_127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426" y="1447800"/>
            <a:ext cx="3894397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2492.jpg" descr="IMG_249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010" y="4876800"/>
            <a:ext cx="3412396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Vose Right Angle 2.jpg" descr="Vose Right Angle 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2493" y="4876800"/>
            <a:ext cx="3895381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HFLogo.tif" descr="HFLogo.tif"/>
          <p:cNvPicPr>
            <a:picLocks noChangeAspect="1"/>
          </p:cNvPicPr>
          <p:nvPr/>
        </p:nvPicPr>
        <p:blipFill>
          <a:blip r:embed="rId6" cstate="screen">
            <a:alphaModFix amt="8061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36" t="18598" r="41825" b="23019"/>
          <a:stretch>
            <a:fillRect/>
          </a:stretch>
        </p:blipFill>
        <p:spPr>
          <a:xfrm>
            <a:off x="1229246" y="5632450"/>
            <a:ext cx="1795602" cy="2286000"/>
          </a:xfrm>
          <a:prstGeom prst="rect">
            <a:avLst/>
          </a:prstGeom>
          <a:ln w="63500">
            <a:solidFill>
              <a:srgbClr val="FFFC79"/>
            </a:solidFill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Under_One_Roof_House_1st.jpg" descr="Under_One_Roof_House_1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136" y="2895600"/>
            <a:ext cx="873966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Under_One_Roof_House_2nd.jpg" descr="Under_One_Roof_House_2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5136" y="0"/>
            <a:ext cx="8741094" cy="3966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Under_One_Roof_House_Perspective.jpg" descr="Under_One_Roof_House_Perspectiv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" y="4487465"/>
            <a:ext cx="4367562" cy="3429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74" name="Under_One_Roof_House_South.jpg" descr="Under_One_Roof_House_South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37134"/>
            <a:ext cx="4370547" cy="265043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75" name="“Under One Roof” • 1310 SF"/>
          <p:cNvSpPr txBox="1"/>
          <p:nvPr/>
        </p:nvSpPr>
        <p:spPr>
          <a:xfrm>
            <a:off x="5493039" y="3776265"/>
            <a:ext cx="628385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“Under One Roof” • 1310 SF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Homage_House_1st.jpg" descr="Homage_House_1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707" y="2895600"/>
            <a:ext cx="874109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Homage_House_Alt_2nd.jpg" descr="Homage_House_Alt_2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850" y="-1200151"/>
            <a:ext cx="8743950" cy="534456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“Homage” • 1480 SF"/>
          <p:cNvSpPr txBox="1"/>
          <p:nvPr/>
        </p:nvSpPr>
        <p:spPr>
          <a:xfrm>
            <a:off x="6324085" y="2781299"/>
            <a:ext cx="462033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“Homage” • 1480 SF</a:t>
            </a:r>
          </a:p>
        </p:txBody>
      </p:sp>
      <p:pic>
        <p:nvPicPr>
          <p:cNvPr id="180" name="Homage_House_Perspective.jpg" descr="Homage_House_Perspectiv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1831"/>
            <a:ext cx="4361651" cy="3429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81" name="Homage_House_South.jpg" descr="Homage_House_South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32768"/>
            <a:ext cx="4370547" cy="2658915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And_Then_Some_House_1st.jpg" descr="And_Then_Some_House_1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564" y="2895600"/>
            <a:ext cx="8735379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And_Then_Some_House_2nd.jpg" descr="And_Then_Some_House_2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6565" y="-775445"/>
            <a:ext cx="8735378" cy="4114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“And Then Some”…"/>
          <p:cNvSpPr txBox="1"/>
          <p:nvPr/>
        </p:nvSpPr>
        <p:spPr>
          <a:xfrm>
            <a:off x="4576501" y="3390155"/>
            <a:ext cx="40841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5493"/>
                </a:solidFill>
              </a:defRPr>
            </a:pPr>
            <a:r>
              <a:t>“And Then Some”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t>• 1986 SF</a:t>
            </a:r>
          </a:p>
        </p:txBody>
      </p:sp>
      <p:pic>
        <p:nvPicPr>
          <p:cNvPr id="186" name="And_Then_Some_House_Perspective.jpg" descr="And_Then_Some_House_Perspectiv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5728"/>
            <a:ext cx="4367562" cy="3429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87" name="And_Then_Some_House_South.jpg" descr="And_Then_Some_House_South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68871"/>
            <a:ext cx="4367689" cy="2786858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88" name="Rectangle"/>
          <p:cNvSpPr/>
          <p:nvPr/>
        </p:nvSpPr>
        <p:spPr>
          <a:xfrm>
            <a:off x="10337800" y="5036939"/>
            <a:ext cx="2087265" cy="2075061"/>
          </a:xfrm>
          <a:prstGeom prst="rect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hueOff val="321133"/>
                  <a:satOff val="-12043"/>
                  <a:lumOff val="-7113"/>
                  <a:alpha val="10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The Green House.jpg" descr="The Green Hous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114" y="2305050"/>
            <a:ext cx="6861514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holland front 1.jpeg" descr="holland front 1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290" y="2305050"/>
            <a:ext cx="688051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“Little Green House”"/>
          <p:cNvSpPr txBox="1"/>
          <p:nvPr/>
        </p:nvSpPr>
        <p:spPr>
          <a:xfrm>
            <a:off x="4250143" y="8229599"/>
            <a:ext cx="450451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73FA79"/>
                </a:solidFill>
              </a:defRPr>
            </a:lvl1pPr>
          </a:lstStyle>
          <a:p>
            <a:r>
              <a:t>“Little Green House”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LGH.Plan.1.jpg" descr="LGH.Plan.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0779" y="4876800"/>
            <a:ext cx="4263243" cy="4572000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95" name="wheelchair_symbol_yellow.png" descr="wheelchair_symbol_yell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237" y="6591300"/>
            <a:ext cx="1062634" cy="1143000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96" name="LGH.Plan2A.jpg" descr="LGH.Plan2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3408" y="349299"/>
            <a:ext cx="3957984" cy="4064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97" name="LGH.Plan2B.jpg" descr="LGH.Plan2B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7800" y="349299"/>
            <a:ext cx="3969763" cy="4064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98" name="LGH.Plan2C.jpg" descr="LGH.Plan2C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57237" y="349299"/>
            <a:ext cx="3957984" cy="4064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99" name="Adaptable"/>
          <p:cNvSpPr txBox="1"/>
          <p:nvPr/>
        </p:nvSpPr>
        <p:spPr>
          <a:xfrm>
            <a:off x="979142" y="6819899"/>
            <a:ext cx="236707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73FA79"/>
                </a:solidFill>
              </a:defRPr>
            </a:lvl1pPr>
          </a:lstStyle>
          <a:p>
            <a:r>
              <a:t>Adaptable</a:t>
            </a:r>
          </a:p>
        </p:txBody>
      </p:sp>
      <p:sp>
        <p:nvSpPr>
          <p:cNvPr id="200" name="Upper"/>
          <p:cNvSpPr txBox="1"/>
          <p:nvPr/>
        </p:nvSpPr>
        <p:spPr>
          <a:xfrm>
            <a:off x="177799" y="4413299"/>
            <a:ext cx="11217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73FA79"/>
                </a:solidFill>
              </a:defRPr>
            </a:lvl1pPr>
          </a:lstStyle>
          <a:p>
            <a:r>
              <a:t>Upper</a:t>
            </a:r>
          </a:p>
        </p:txBody>
      </p:sp>
      <p:sp>
        <p:nvSpPr>
          <p:cNvPr id="201" name="Lower"/>
          <p:cNvSpPr txBox="1"/>
          <p:nvPr/>
        </p:nvSpPr>
        <p:spPr>
          <a:xfrm>
            <a:off x="3064963" y="8915400"/>
            <a:ext cx="108260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73FA79"/>
                </a:solidFill>
              </a:defRPr>
            </a:lvl1pPr>
          </a:lstStyle>
          <a:p>
            <a:r>
              <a:t>Lower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LGH ENERGY.JPG" descr="LGH ENERG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9338" y="1447800"/>
            <a:ext cx="8546124" cy="6858000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04" name="Efficient = Comfortable = Resilient = Affordable"/>
          <p:cNvSpPr txBox="1"/>
          <p:nvPr/>
        </p:nvSpPr>
        <p:spPr>
          <a:xfrm>
            <a:off x="1349717" y="8597899"/>
            <a:ext cx="1030536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73FA79"/>
                </a:solidFill>
              </a:defRPr>
            </a:lvl1pPr>
          </a:lstStyle>
          <a:p>
            <a:r>
              <a:t>Efficient = Comfortable = Resilient = Affordable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wheelchair-garden-768x512.jpg" descr="wheelchair-garden-768x5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4749" y="1447800"/>
            <a:ext cx="2965302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652" y="4876800"/>
            <a:ext cx="4173658" cy="3429000"/>
          </a:xfrm>
          <a:prstGeom prst="rect">
            <a:avLst/>
          </a:prstGeom>
          <a:ln w="12700">
            <a:miter lim="400000"/>
          </a:ln>
          <a:effectLst>
            <a:outerShdw blurRad="203200" dist="247549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08" name="26428f0eb482b7764709a010c40f0df6--writing-quotes-old-age.jpg" descr="26428f0eb482b7764709a010c40f0df6--writing-quotes-old-a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162" y="1447800"/>
            <a:ext cx="3276116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4600" y="1447800"/>
            <a:ext cx="5339563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189" y="4876800"/>
            <a:ext cx="5145719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86546261.jpg" descr="8654626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907" y="4876800"/>
            <a:ext cx="1920241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Now_And_Then_House_Perspective.jpg" descr="Now_And_Then_House_Perspect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2529" y="2019300"/>
            <a:ext cx="3639635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orchLight_Cottage_Perspective.jpg" descr="PorchLight_Cottage_Perspect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9570" y="2019300"/>
            <a:ext cx="3710015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Free_Spirit_House_Perspective.jpg" descr="Free_Spirit_House_Perspectiv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58" y="2019300"/>
            <a:ext cx="363471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Homage_House_Perspective.jpg" descr="Homage_House_Perspectiv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58" y="4876800"/>
            <a:ext cx="363471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Under_One_Roof_House_Perspective.jpg" descr="Under_One_Roof_House_Perspectiv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807" y="4876800"/>
            <a:ext cx="3639635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And_Then_Some_House_Perspective.jpg" descr="And_Then_Some_House_Perspectiv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67" y="4876800"/>
            <a:ext cx="3639635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hank You!"/>
          <p:cNvSpPr txBox="1"/>
          <p:nvPr/>
        </p:nvSpPr>
        <p:spPr>
          <a:xfrm>
            <a:off x="4931613" y="8369299"/>
            <a:ext cx="314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FC79"/>
                </a:solidFill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1080373.jpg" descr="P108037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928" y="2019300"/>
            <a:ext cx="4572001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Family_Plan_Perspective.jpg" descr="Family_Plan_Perspect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754" y="2019300"/>
            <a:ext cx="4458175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Flight_Of_Fancy_Cottage_Perspective.jpg" descr="Flight_Of_Fancy_Cottage_Perspectiv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13" y="5448300"/>
            <a:ext cx="2911709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ositive_Attitude_House_Perspective.jpg" descr="Positive_Attitude_House_Perspectiv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636" y="5448300"/>
            <a:ext cx="2914651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quare_Deal_House_Perspective.jpg" descr="Square_Deal_House_Perspectiv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221" y="5448300"/>
            <a:ext cx="2911708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Sweet_Spot_House_Perspective.jpg" descr="Sweet_Spot_House_Perspectiv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928" y="5448300"/>
            <a:ext cx="2911708" cy="228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“Small Planet Homes”"/>
          <p:cNvSpPr txBox="1"/>
          <p:nvPr/>
        </p:nvSpPr>
        <p:spPr>
          <a:xfrm>
            <a:off x="3851859" y="8356600"/>
            <a:ext cx="530108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C79"/>
                </a:solidFill>
              </a:defRPr>
            </a:lvl1pPr>
          </a:lstStyle>
          <a:p>
            <a:r>
              <a:t>“Small Planet Homes”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Now_And_Then_House_Perspective.jpg" descr="Now_And_Then_House_Perspect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2529" y="2019300"/>
            <a:ext cx="3639635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orchLight_Cottage_Perspective.jpg" descr="PorchLight_Cottage_Perspect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9570" y="2019300"/>
            <a:ext cx="3710015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Free_Spirit_House_Perspective.jpg" descr="Free_Spirit_House_Perspectiv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58" y="2019300"/>
            <a:ext cx="363471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omage_House_Perspective.jpg" descr="Homage_House_Perspectiv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58" y="4876800"/>
            <a:ext cx="363471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Under_One_Roof_House_Perspective.jpg" descr="Under_One_Roof_House_Perspectiv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807" y="4876800"/>
            <a:ext cx="3639635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And_Then_Some_House_Perspective.jpg" descr="And_Then_Some_House_Perspectiv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67" y="4876800"/>
            <a:ext cx="3639635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wheelchair_symbol_yellow.png" descr="wheelchair_symbol_yellow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67" y="8185001"/>
            <a:ext cx="1062633" cy="1143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40" name="rigid-foam-on-the-roof-and-walls-fine-article-image-super-thin-internal-wall-insulation.jpg" descr="rigid-foam-on-the-roof-and-walls-fine-article-image-super-thin-internal-wall-insulation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937" y="8185001"/>
            <a:ext cx="1058334" cy="1143001"/>
          </a:xfrm>
          <a:prstGeom prst="rect">
            <a:avLst/>
          </a:prstGeom>
          <a:ln w="12700">
            <a:miter lim="400000"/>
          </a:ln>
          <a:effectLst>
            <a:outerShdw blurRad="254000" dist="122572" dir="5400000" rotWithShape="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eapod_Cottage_1st.jpg" descr="Peapod_Cottage_1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136" y="1447800"/>
            <a:ext cx="873966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eapod_Cottage_Perspective.jpg" descr="Peapod_Cottage_Perspect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0639" y="4488457"/>
            <a:ext cx="4295942" cy="3429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44" name="“Peapod” • 332 SF + 72 SF Porch"/>
          <p:cNvSpPr txBox="1"/>
          <p:nvPr/>
        </p:nvSpPr>
        <p:spPr>
          <a:xfrm>
            <a:off x="2803309" y="8724899"/>
            <a:ext cx="739818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C79"/>
                </a:solidFill>
              </a:defRPr>
            </a:lvl1pPr>
          </a:lstStyle>
          <a:p>
            <a:r>
              <a:t>“Peapod” • 332 SF + 72 SF Porch</a:t>
            </a:r>
          </a:p>
        </p:txBody>
      </p:sp>
      <p:pic>
        <p:nvPicPr>
          <p:cNvPr id="145" name="Peapod_Cottage_South.jpg" descr="Peapod_Cottage_Sout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2570" y="1836142"/>
            <a:ext cx="4367565" cy="2652263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eapod_Realtor.jpg" descr="Peapod_Realto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178" y="304800"/>
            <a:ext cx="5826444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“Realtor”:…"/>
          <p:cNvSpPr txBox="1"/>
          <p:nvPr/>
        </p:nvSpPr>
        <p:spPr>
          <a:xfrm>
            <a:off x="547725" y="1955800"/>
            <a:ext cx="2286966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C79"/>
                </a:solidFill>
              </a:defRPr>
            </a:pPr>
            <a:r>
              <a:t>“Realtor”:</a:t>
            </a:r>
          </a:p>
          <a:p>
            <a:pPr>
              <a:defRPr>
                <a:solidFill>
                  <a:srgbClr val="FFFC79"/>
                </a:solidFill>
              </a:defRPr>
            </a:pPr>
            <a:r>
              <a:t>291 SF</a:t>
            </a:r>
          </a:p>
        </p:txBody>
      </p:sp>
      <p:pic>
        <p:nvPicPr>
          <p:cNvPr id="149" name="Peapod_Cottage_1st.jpg" descr="Peapod_Cottage_1s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937" y="4876800"/>
            <a:ext cx="5826443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“Builder”:…"/>
          <p:cNvSpPr txBox="1"/>
          <p:nvPr/>
        </p:nvSpPr>
        <p:spPr>
          <a:xfrm>
            <a:off x="97459" y="6235699"/>
            <a:ext cx="3187016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C79"/>
                </a:solidFill>
              </a:defRPr>
            </a:pPr>
            <a:r>
              <a:t>“Builder”:</a:t>
            </a:r>
          </a:p>
          <a:p>
            <a:pPr>
              <a:defRPr>
                <a:solidFill>
                  <a:srgbClr val="FFFC79"/>
                </a:solidFill>
              </a:defRPr>
            </a:pPr>
            <a:r>
              <a:t>332 SF</a:t>
            </a:r>
          </a:p>
          <a:p>
            <a:pPr>
              <a:defRPr>
                <a:solidFill>
                  <a:srgbClr val="FFFC79"/>
                </a:solidFill>
              </a:defRPr>
            </a:pPr>
            <a:r>
              <a:t>+ 72 SF Porch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partment.png" descr="Apartme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510" y="590550"/>
            <a:ext cx="8471780" cy="857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ounded Rectangle"/>
          <p:cNvSpPr/>
          <p:nvPr/>
        </p:nvSpPr>
        <p:spPr>
          <a:xfrm>
            <a:off x="6692900" y="8509942"/>
            <a:ext cx="912813" cy="595958"/>
          </a:xfrm>
          <a:prstGeom prst="roundRect">
            <a:avLst>
              <a:gd name="adj" fmla="val 22975"/>
            </a:avLst>
          </a:prstGeom>
          <a:ln w="63500">
            <a:solidFill>
              <a:srgbClr val="005493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4" name="756 SF±…"/>
          <p:cNvSpPr txBox="1"/>
          <p:nvPr/>
        </p:nvSpPr>
        <p:spPr>
          <a:xfrm>
            <a:off x="8515743" y="7208192"/>
            <a:ext cx="206931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5493"/>
                </a:solidFill>
              </a:defRPr>
            </a:pPr>
            <a:r>
              <a:t>756 SF±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t>+ Deck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“Porch Light” • 768 SF + 256 SF Porch"/>
          <p:cNvSpPr txBox="1"/>
          <p:nvPr/>
        </p:nvSpPr>
        <p:spPr>
          <a:xfrm>
            <a:off x="2284513" y="8724899"/>
            <a:ext cx="843577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C79"/>
                </a:solidFill>
              </a:defRPr>
            </a:lvl1pPr>
          </a:lstStyle>
          <a:p>
            <a:r>
              <a:t>“Porch Light” • 768 SF + 256 SF Porch</a:t>
            </a:r>
          </a:p>
        </p:txBody>
      </p:sp>
      <p:pic>
        <p:nvPicPr>
          <p:cNvPr id="157" name="PorchLight_Cottage_1st.jpg" descr="PorchLight_Cottage_1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538" y="1447800"/>
            <a:ext cx="892826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orchLight_Cottage_Perspective.jpg" descr="PorchLight_Cottage_Perspect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5204"/>
            <a:ext cx="4452017" cy="3429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59" name="PorchLight_Cottage_West.jpg" descr="PorchLight_Cottage_Wes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700" y="1829395"/>
            <a:ext cx="4464431" cy="2665810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“Free Spirit” • 1056 SF"/>
          <p:cNvSpPr txBox="1"/>
          <p:nvPr/>
        </p:nvSpPr>
        <p:spPr>
          <a:xfrm>
            <a:off x="4022356" y="8724899"/>
            <a:ext cx="496008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C79"/>
                </a:solidFill>
              </a:defRPr>
            </a:lvl1pPr>
          </a:lstStyle>
          <a:p>
            <a:r>
              <a:t>“Free Spirit” • 1056 SF</a:t>
            </a:r>
          </a:p>
        </p:txBody>
      </p:sp>
      <p:pic>
        <p:nvPicPr>
          <p:cNvPr id="162" name="Free_Spirit_House_1st.jpg" descr="Free_Spirit_House_1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422" y="1447800"/>
            <a:ext cx="873537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Free_Spirit_House_Perspective.jpg" descr="Free_Spirit_House_Perspect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" y="4495601"/>
            <a:ext cx="4361652" cy="3429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64" name="Free_Spirit_House_South.jpg" descr="Free_Spirit_House_Sout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28998"/>
            <a:ext cx="4367689" cy="2666604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Now_And_Then_House__1st.jpg" descr="Now_And_Then_House__1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678" y="1447800"/>
            <a:ext cx="873537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“Now &amp; Then” • 1164 SF + 96 SF Porch"/>
          <p:cNvSpPr txBox="1"/>
          <p:nvPr/>
        </p:nvSpPr>
        <p:spPr>
          <a:xfrm>
            <a:off x="2199576" y="8724899"/>
            <a:ext cx="860564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C79"/>
                </a:solidFill>
              </a:defRPr>
            </a:lvl1pPr>
          </a:lstStyle>
          <a:p>
            <a:r>
              <a:t>“Now &amp; Then” • 1164 SF + 96 SF Porch</a:t>
            </a:r>
          </a:p>
        </p:txBody>
      </p:sp>
      <p:pic>
        <p:nvPicPr>
          <p:cNvPr id="168" name="Now_And_Then_House_Perspective.jpg" descr="Now_And_Then_House_Perspect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" y="4490094"/>
            <a:ext cx="4367562" cy="342900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69" name="Now_And_Then_House_South.jpg" descr="Now_And_Then_House_Sout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34604"/>
            <a:ext cx="4367689" cy="2655392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106</Words>
  <Application>Microsoft Macintosh PowerPoint</Application>
  <PresentationFormat>Custom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Gradient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Foley</cp:lastModifiedBy>
  <cp:revision>3</cp:revision>
  <dcterms:modified xsi:type="dcterms:W3CDTF">2018-05-22T22:43:20Z</dcterms:modified>
</cp:coreProperties>
</file>